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6"/>
  </p:notesMasterIdLst>
  <p:sldIdLst>
    <p:sldId id="256" r:id="rId2"/>
    <p:sldId id="259" r:id="rId3"/>
    <p:sldId id="258" r:id="rId4"/>
    <p:sldId id="260" r:id="rId5"/>
    <p:sldId id="343" r:id="rId6"/>
    <p:sldId id="341" r:id="rId7"/>
    <p:sldId id="348" r:id="rId8"/>
    <p:sldId id="345" r:id="rId9"/>
    <p:sldId id="346" r:id="rId10"/>
    <p:sldId id="347" r:id="rId11"/>
    <p:sldId id="318" r:id="rId12"/>
    <p:sldId id="344" r:id="rId13"/>
    <p:sldId id="330" r:id="rId14"/>
    <p:sldId id="340" r:id="rId15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17"/>
      <p:bold r:id="rId18"/>
    </p:embeddedFont>
    <p:embeddedFont>
      <p:font typeface="Itim"/>
      <p:regular r:id="rId19"/>
    </p:embeddedFont>
    <p:embeddedFont>
      <p:font typeface="Lato" panose="020F0502020204030204" pitchFamily="34" charset="0"/>
      <p:regular r:id="rId20"/>
      <p:bold r:id="rId21"/>
      <p:italic r:id="rId22"/>
      <p:boldItalic r:id="rId23"/>
    </p:embeddedFont>
    <p:embeddedFont>
      <p:font typeface="Poppins"/>
      <p:regular r:id="rId19"/>
      <p:bold r:id="rId19"/>
      <p:italic r:id="rId19"/>
      <p:boldItalic r:id="rId19"/>
    </p:embeddedFont>
    <p:embeddedFont>
      <p:font typeface="Roboto"/>
      <p:regular r:id="rId19"/>
      <p:bold r:id="rId19"/>
      <p:italic r:id="rId19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4B8EE6-421C-45F9-9EEC-DD24FE71E0BC}">
  <a:tblStyle styleId="{C14B8EE6-421C-45F9-9EEC-DD24FE71E0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1"/>
  </p:normalViewPr>
  <p:slideViewPr>
    <p:cSldViewPr snapToGrid="0" snapToObjects="1">
      <p:cViewPr>
        <p:scale>
          <a:sx n="127" d="100"/>
          <a:sy n="127" d="100"/>
        </p:scale>
        <p:origin x="14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NUL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E4F6AA-1106-2D40-B701-AF663ABD81CB}" type="doc">
      <dgm:prSet loTypeId="urn:microsoft.com/office/officeart/2005/8/layout/lProcess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4EE3DD21-6434-4146-931C-CCEC96546041}">
      <dgm:prSet phldrT="[文字]" custT="1"/>
      <dgm:spPr/>
      <dgm:t>
        <a:bodyPr/>
        <a:lstStyle/>
        <a:p>
          <a:r>
            <a:rPr lang="zh-TW" altLang="en-US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運動</a:t>
          </a:r>
          <a:endParaRPr lang="zh-TW" altLang="en-US" sz="2000" dirty="0"/>
        </a:p>
      </dgm:t>
    </dgm:pt>
    <dgm:pt modelId="{CE59D596-222A-E04D-805A-894E380BA6EA}" type="parTrans" cxnId="{99791ACB-E3B9-4B4B-A706-D1F4F1EB52E0}">
      <dgm:prSet/>
      <dgm:spPr/>
      <dgm:t>
        <a:bodyPr/>
        <a:lstStyle/>
        <a:p>
          <a:endParaRPr lang="zh-TW" altLang="en-US" sz="1400"/>
        </a:p>
      </dgm:t>
    </dgm:pt>
    <dgm:pt modelId="{A5B99551-F0AA-7142-847D-FEAC2321B796}" type="sibTrans" cxnId="{99791ACB-E3B9-4B4B-A706-D1F4F1EB52E0}">
      <dgm:prSet/>
      <dgm:spPr/>
      <dgm:t>
        <a:bodyPr/>
        <a:lstStyle/>
        <a:p>
          <a:endParaRPr lang="zh-TW" altLang="en-US" sz="1400"/>
        </a:p>
      </dgm:t>
    </dgm:pt>
    <dgm:pt modelId="{4AE8D99B-550A-C845-9176-194269FE1552}">
      <dgm:prSet phldrT="[文字]" custT="1"/>
      <dgm:spPr/>
      <dgm:t>
        <a:bodyPr/>
        <a:lstStyle/>
        <a:p>
          <a:pPr>
            <a:buFont typeface="Wingdings" pitchFamily="2" charset="2"/>
            <a:buChar char="l"/>
          </a:pPr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器材</a:t>
          </a:r>
          <a:endParaRPr lang="zh-TW" altLang="en-US" sz="1400" dirty="0"/>
        </a:p>
      </dgm:t>
    </dgm:pt>
    <dgm:pt modelId="{895DE976-9459-CC47-A4E8-BC5B5516F7D6}" type="parTrans" cxnId="{0EC7A4FD-6045-C64A-96A4-260188A4C351}">
      <dgm:prSet/>
      <dgm:spPr/>
      <dgm:t>
        <a:bodyPr/>
        <a:lstStyle/>
        <a:p>
          <a:endParaRPr lang="zh-TW" altLang="en-US" sz="1400"/>
        </a:p>
      </dgm:t>
    </dgm:pt>
    <dgm:pt modelId="{476D7C13-A66E-614A-951B-F8FACDDEBC5C}" type="sibTrans" cxnId="{0EC7A4FD-6045-C64A-96A4-260188A4C351}">
      <dgm:prSet/>
      <dgm:spPr/>
      <dgm:t>
        <a:bodyPr/>
        <a:lstStyle/>
        <a:p>
          <a:endParaRPr lang="zh-TW" altLang="en-US" sz="1400"/>
        </a:p>
      </dgm:t>
    </dgm:pt>
    <dgm:pt modelId="{3B5E8593-84F1-9B4A-BD40-8BEC5F9EAA91}">
      <dgm:prSet phldrT="[文字]" custT="1"/>
      <dgm:spPr/>
      <dgm:t>
        <a:bodyPr/>
        <a:lstStyle/>
        <a:p>
          <a:pPr>
            <a:buFont typeface="Wingdings" pitchFamily="2" charset="2"/>
            <a:buChar char="l"/>
          </a:pPr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醫材</a:t>
          </a:r>
          <a:endParaRPr lang="zh-TW" altLang="en-US" sz="1400" dirty="0"/>
        </a:p>
      </dgm:t>
    </dgm:pt>
    <dgm:pt modelId="{14C38AC9-6169-CC4A-A526-A8DE57A27571}" type="parTrans" cxnId="{0ABAD10D-BE28-8F46-896C-AE2D4A1FBA34}">
      <dgm:prSet/>
      <dgm:spPr/>
      <dgm:t>
        <a:bodyPr/>
        <a:lstStyle/>
        <a:p>
          <a:endParaRPr lang="zh-TW" altLang="en-US" sz="1400"/>
        </a:p>
      </dgm:t>
    </dgm:pt>
    <dgm:pt modelId="{C8E6F0E1-5914-7940-AB20-30B3751BE2F1}" type="sibTrans" cxnId="{0ABAD10D-BE28-8F46-896C-AE2D4A1FBA34}">
      <dgm:prSet/>
      <dgm:spPr/>
      <dgm:t>
        <a:bodyPr/>
        <a:lstStyle/>
        <a:p>
          <a:endParaRPr lang="zh-TW" altLang="en-US" sz="1400"/>
        </a:p>
      </dgm:t>
    </dgm:pt>
    <dgm:pt modelId="{275B3DB0-0154-6E42-98A6-761B6FA154DA}">
      <dgm:prSet phldrT="[文字]" custT="1"/>
      <dgm:spPr/>
      <dgm:t>
        <a:bodyPr/>
        <a:lstStyle/>
        <a:p>
          <a:r>
            <a:rPr lang="zh-TW" altLang="en-US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日用品</a:t>
          </a:r>
          <a:endParaRPr lang="zh-TW" altLang="en-US" sz="2000" dirty="0"/>
        </a:p>
      </dgm:t>
    </dgm:pt>
    <dgm:pt modelId="{03D2F882-7EAA-BB4E-B98D-E65E59C371E1}" type="parTrans" cxnId="{7A11D8DA-6D59-F84D-804E-F4CEEEE4E2E2}">
      <dgm:prSet/>
      <dgm:spPr/>
      <dgm:t>
        <a:bodyPr/>
        <a:lstStyle/>
        <a:p>
          <a:endParaRPr lang="zh-TW" altLang="en-US" sz="1400"/>
        </a:p>
      </dgm:t>
    </dgm:pt>
    <dgm:pt modelId="{AA9EF3B9-2D50-7544-B0E1-5B892D09F5E2}" type="sibTrans" cxnId="{7A11D8DA-6D59-F84D-804E-F4CEEEE4E2E2}">
      <dgm:prSet/>
      <dgm:spPr/>
      <dgm:t>
        <a:bodyPr/>
        <a:lstStyle/>
        <a:p>
          <a:endParaRPr lang="zh-TW" altLang="en-US" sz="1400"/>
        </a:p>
      </dgm:t>
    </dgm:pt>
    <dgm:pt modelId="{DEDE79C5-7BC3-244D-B765-75DD932216A6}">
      <dgm:prSet phldrT="[文字]"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加</a:t>
          </a:r>
          <a:r>
            <a:rPr lang="en-US" altLang="zh-TW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IoT</a:t>
          </a:r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與外界互動</a:t>
          </a:r>
          <a:endParaRPr lang="zh-TW" altLang="en-US" sz="1400" dirty="0"/>
        </a:p>
      </dgm:t>
    </dgm:pt>
    <dgm:pt modelId="{E735704B-6639-8345-82E9-8AEF36E6D9B0}" type="parTrans" cxnId="{86C0BA81-7101-FC40-B65A-E97CDFA6040A}">
      <dgm:prSet/>
      <dgm:spPr/>
      <dgm:t>
        <a:bodyPr/>
        <a:lstStyle/>
        <a:p>
          <a:endParaRPr lang="zh-TW" altLang="en-US" sz="1400"/>
        </a:p>
      </dgm:t>
    </dgm:pt>
    <dgm:pt modelId="{C7FC01D2-AD14-0E49-800E-BB98A9C59DE8}" type="sibTrans" cxnId="{86C0BA81-7101-FC40-B65A-E97CDFA6040A}">
      <dgm:prSet/>
      <dgm:spPr/>
      <dgm:t>
        <a:bodyPr/>
        <a:lstStyle/>
        <a:p>
          <a:endParaRPr lang="zh-TW" altLang="en-US" sz="1400"/>
        </a:p>
      </dgm:t>
    </dgm:pt>
    <dgm:pt modelId="{02E31F04-186D-684B-B81E-3585EF152C2D}">
      <dgm:prSet phldrT="[文字]" custT="1"/>
      <dgm:spPr/>
      <dgm:t>
        <a:bodyPr/>
        <a:lstStyle/>
        <a:p>
          <a:r>
            <a:rPr lang="zh-TW" altLang="en-US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太空</a:t>
          </a:r>
          <a:endParaRPr lang="zh-TW" altLang="en-US" sz="2000" dirty="0"/>
        </a:p>
      </dgm:t>
    </dgm:pt>
    <dgm:pt modelId="{65D4D346-53B0-1A41-89FD-58B3A10E14DE}" type="parTrans" cxnId="{DEF5AB30-D718-6E4D-AA11-47B0C9A7E4F8}">
      <dgm:prSet/>
      <dgm:spPr/>
      <dgm:t>
        <a:bodyPr/>
        <a:lstStyle/>
        <a:p>
          <a:endParaRPr lang="zh-TW" altLang="en-US" sz="1400"/>
        </a:p>
      </dgm:t>
    </dgm:pt>
    <dgm:pt modelId="{90DA90E6-CF7C-654A-B7F2-369E91454C4E}" type="sibTrans" cxnId="{DEF5AB30-D718-6E4D-AA11-47B0C9A7E4F8}">
      <dgm:prSet/>
      <dgm:spPr/>
      <dgm:t>
        <a:bodyPr/>
        <a:lstStyle/>
        <a:p>
          <a:endParaRPr lang="zh-TW" altLang="en-US" sz="1400"/>
        </a:p>
      </dgm:t>
    </dgm:pt>
    <dgm:pt modelId="{08A2B229-6DD1-024F-A925-6AC4355FE4BF}">
      <dgm:prSet phldrT="[文字]"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新的次系統</a:t>
          </a:r>
          <a:endParaRPr lang="zh-TW" altLang="en-US" sz="1400" dirty="0"/>
        </a:p>
      </dgm:t>
    </dgm:pt>
    <dgm:pt modelId="{A9734829-A149-2A4B-A74F-FB666EB306CF}" type="parTrans" cxnId="{9E76EE65-008A-E140-ADF5-927073DA5801}">
      <dgm:prSet/>
      <dgm:spPr/>
      <dgm:t>
        <a:bodyPr/>
        <a:lstStyle/>
        <a:p>
          <a:endParaRPr lang="zh-TW" altLang="en-US" sz="1400"/>
        </a:p>
      </dgm:t>
    </dgm:pt>
    <dgm:pt modelId="{72FE4263-D67D-204D-AE29-A52C074E5961}" type="sibTrans" cxnId="{9E76EE65-008A-E140-ADF5-927073DA5801}">
      <dgm:prSet/>
      <dgm:spPr/>
      <dgm:t>
        <a:bodyPr/>
        <a:lstStyle/>
        <a:p>
          <a:endParaRPr lang="zh-TW" altLang="en-US" sz="1400"/>
        </a:p>
      </dgm:t>
    </dgm:pt>
    <dgm:pt modelId="{985CFFA7-FC9A-7E46-9FF1-205F5CB4BBF9}">
      <dgm:prSet phldrT="[文字]"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太空移民需要的東西</a:t>
          </a:r>
          <a:endParaRPr lang="zh-TW" altLang="en-US" sz="1400" dirty="0"/>
        </a:p>
      </dgm:t>
    </dgm:pt>
    <dgm:pt modelId="{2E39A768-3567-2B45-94B0-666DF24E95DE}" type="parTrans" cxnId="{036558EC-1C05-C343-8F90-2A8A58C2DE62}">
      <dgm:prSet/>
      <dgm:spPr/>
      <dgm:t>
        <a:bodyPr/>
        <a:lstStyle/>
        <a:p>
          <a:endParaRPr lang="zh-TW" altLang="en-US" sz="1400"/>
        </a:p>
      </dgm:t>
    </dgm:pt>
    <dgm:pt modelId="{1E0837C2-C439-E248-8294-3EB3E9470DDE}" type="sibTrans" cxnId="{036558EC-1C05-C343-8F90-2A8A58C2DE62}">
      <dgm:prSet/>
      <dgm:spPr/>
      <dgm:t>
        <a:bodyPr/>
        <a:lstStyle/>
        <a:p>
          <a:endParaRPr lang="zh-TW" altLang="en-US" sz="1400"/>
        </a:p>
      </dgm:t>
    </dgm:pt>
    <dgm:pt modelId="{486EC99B-0A11-254D-B800-EDA818B1B71A}">
      <dgm:prSet phldrT="[文字]" custT="1"/>
      <dgm:spPr/>
      <dgm:t>
        <a:bodyPr/>
        <a:lstStyle/>
        <a:p>
          <a:pPr>
            <a:buFont typeface="Wingdings" pitchFamily="2" charset="2"/>
            <a:buChar char="l"/>
          </a:pPr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檢測裝置</a:t>
          </a:r>
          <a:endParaRPr lang="zh-TW" altLang="en-US" sz="1400" dirty="0"/>
        </a:p>
      </dgm:t>
    </dgm:pt>
    <dgm:pt modelId="{2FB3EC27-CEB1-694E-9A1A-95CF18C5659B}" type="parTrans" cxnId="{AA2B3FF8-7270-334D-B666-8E1F803583AD}">
      <dgm:prSet/>
      <dgm:spPr/>
      <dgm:t>
        <a:bodyPr/>
        <a:lstStyle/>
        <a:p>
          <a:endParaRPr lang="zh-TW" altLang="en-US" sz="1400"/>
        </a:p>
      </dgm:t>
    </dgm:pt>
    <dgm:pt modelId="{F37CCEF8-F593-9644-94F0-D08FF25AC525}" type="sibTrans" cxnId="{AA2B3FF8-7270-334D-B666-8E1F803583AD}">
      <dgm:prSet/>
      <dgm:spPr/>
      <dgm:t>
        <a:bodyPr/>
        <a:lstStyle/>
        <a:p>
          <a:endParaRPr lang="zh-TW" altLang="en-US" sz="1400"/>
        </a:p>
      </dgm:t>
    </dgm:pt>
    <dgm:pt modelId="{4FF61407-FECE-224E-8DAD-F988A4C99598}">
      <dgm:prSet phldrT="[文字]"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創造新的東西</a:t>
          </a:r>
          <a:endParaRPr lang="zh-TW" altLang="en-US" sz="1400" dirty="0"/>
        </a:p>
      </dgm:t>
    </dgm:pt>
    <dgm:pt modelId="{0FF64438-8F61-284E-8BDD-0E0FACC12D2C}" type="parTrans" cxnId="{92E9C397-8157-F642-8E7B-2F6D4901F29E}">
      <dgm:prSet/>
      <dgm:spPr/>
      <dgm:t>
        <a:bodyPr/>
        <a:lstStyle/>
        <a:p>
          <a:endParaRPr lang="zh-TW" altLang="en-US" sz="1400"/>
        </a:p>
      </dgm:t>
    </dgm:pt>
    <dgm:pt modelId="{1FA5C045-EDDC-7240-88BF-CB5C02E74371}" type="sibTrans" cxnId="{92E9C397-8157-F642-8E7B-2F6D4901F29E}">
      <dgm:prSet/>
      <dgm:spPr/>
      <dgm:t>
        <a:bodyPr/>
        <a:lstStyle/>
        <a:p>
          <a:endParaRPr lang="zh-TW" altLang="en-US" sz="1400"/>
        </a:p>
      </dgm:t>
    </dgm:pt>
    <dgm:pt modelId="{4125C3F4-B611-BC41-B255-A2A99EFA7BF8}">
      <dgm:prSet phldrT="[文字]"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改善舊的東西</a:t>
          </a:r>
          <a:endParaRPr lang="zh-TW" altLang="en-US" sz="1400" dirty="0"/>
        </a:p>
      </dgm:t>
    </dgm:pt>
    <dgm:pt modelId="{A7DA012A-CFC3-6542-BD3E-57B7F7381C22}" type="parTrans" cxnId="{8FAF416C-4615-7146-AE81-1F6EDED9DF8C}">
      <dgm:prSet/>
      <dgm:spPr/>
      <dgm:t>
        <a:bodyPr/>
        <a:lstStyle/>
        <a:p>
          <a:endParaRPr lang="zh-TW" altLang="en-US" sz="1400"/>
        </a:p>
      </dgm:t>
    </dgm:pt>
    <dgm:pt modelId="{33A1C0B4-AEE3-F644-B24B-CC40D61BBDFE}" type="sibTrans" cxnId="{8FAF416C-4615-7146-AE81-1F6EDED9DF8C}">
      <dgm:prSet/>
      <dgm:spPr/>
      <dgm:t>
        <a:bodyPr/>
        <a:lstStyle/>
        <a:p>
          <a:endParaRPr lang="zh-TW" altLang="en-US" sz="1400"/>
        </a:p>
      </dgm:t>
    </dgm:pt>
    <dgm:pt modelId="{D247AC43-8828-EC40-999C-F4E5B7DF7CC0}">
      <dgm:prSet phldrT="[文字]"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偵測</a:t>
          </a:r>
          <a:endParaRPr lang="zh-TW" altLang="en-US" sz="1400" dirty="0"/>
        </a:p>
      </dgm:t>
    </dgm:pt>
    <dgm:pt modelId="{036C781A-0213-D74F-BC07-00C0149CCFA5}" type="parTrans" cxnId="{1BE12D70-CF62-A147-AD59-B0BA64DB5D79}">
      <dgm:prSet/>
      <dgm:spPr/>
      <dgm:t>
        <a:bodyPr/>
        <a:lstStyle/>
        <a:p>
          <a:endParaRPr lang="zh-TW" altLang="en-US" sz="1400"/>
        </a:p>
      </dgm:t>
    </dgm:pt>
    <dgm:pt modelId="{3A7FB29E-19DE-4446-B892-268BA831B7F5}" type="sibTrans" cxnId="{1BE12D70-CF62-A147-AD59-B0BA64DB5D79}">
      <dgm:prSet/>
      <dgm:spPr/>
      <dgm:t>
        <a:bodyPr/>
        <a:lstStyle/>
        <a:p>
          <a:endParaRPr lang="zh-TW" altLang="en-US" sz="1400"/>
        </a:p>
      </dgm:t>
    </dgm:pt>
    <dgm:pt modelId="{23219B82-2843-B648-B4E2-5D005C397039}">
      <dgm:prSet phldrT="[文字]" custT="1"/>
      <dgm:spPr/>
      <dgm:t>
        <a:bodyPr/>
        <a:lstStyle/>
        <a:p>
          <a:r>
            <a:rPr lang="zh-TW" altLang="en-US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交通</a:t>
          </a:r>
          <a:endParaRPr lang="zh-TW" altLang="en-US" sz="2000" dirty="0"/>
        </a:p>
      </dgm:t>
    </dgm:pt>
    <dgm:pt modelId="{58024DB9-4A19-D241-9CB1-1659E99FDD84}" type="parTrans" cxnId="{A5F87855-9E63-A842-8AFE-E7C1761C79AD}">
      <dgm:prSet/>
      <dgm:spPr/>
      <dgm:t>
        <a:bodyPr/>
        <a:lstStyle/>
        <a:p>
          <a:endParaRPr lang="zh-TW" altLang="en-US" sz="1400"/>
        </a:p>
      </dgm:t>
    </dgm:pt>
    <dgm:pt modelId="{C4DBA416-6CCD-9F4A-8F39-965C7F0AFC1E}" type="sibTrans" cxnId="{A5F87855-9E63-A842-8AFE-E7C1761C79AD}">
      <dgm:prSet/>
      <dgm:spPr/>
      <dgm:t>
        <a:bodyPr/>
        <a:lstStyle/>
        <a:p>
          <a:endParaRPr lang="zh-TW" altLang="en-US" sz="1400"/>
        </a:p>
      </dgm:t>
    </dgm:pt>
    <dgm:pt modelId="{943D260D-2418-C04D-88C1-4EE6542B5EB8}">
      <dgm:prSet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回收</a:t>
          </a:r>
          <a:endParaRPr lang="zh-TW" altLang="en-US" sz="1400" dirty="0"/>
        </a:p>
      </dgm:t>
    </dgm:pt>
    <dgm:pt modelId="{25C98217-70D9-FF48-B913-608557893892}" type="parTrans" cxnId="{CAECEA30-498E-7240-9066-812BAC292614}">
      <dgm:prSet/>
      <dgm:spPr/>
      <dgm:t>
        <a:bodyPr/>
        <a:lstStyle/>
        <a:p>
          <a:endParaRPr lang="zh-TW" altLang="en-US" sz="1400"/>
        </a:p>
      </dgm:t>
    </dgm:pt>
    <dgm:pt modelId="{F85597CB-2DC4-B74E-95FC-5BA3F3FA0ABF}" type="sibTrans" cxnId="{CAECEA30-498E-7240-9066-812BAC292614}">
      <dgm:prSet/>
      <dgm:spPr/>
      <dgm:t>
        <a:bodyPr/>
        <a:lstStyle/>
        <a:p>
          <a:endParaRPr lang="zh-TW" altLang="en-US" sz="1400"/>
        </a:p>
      </dgm:t>
    </dgm:pt>
    <dgm:pt modelId="{FDEA3F83-5450-6B4E-94CA-5113682F258D}">
      <dgm:prSet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檢測</a:t>
          </a:r>
          <a:endParaRPr lang="zh-TW" altLang="en-US" sz="1400" dirty="0"/>
        </a:p>
      </dgm:t>
    </dgm:pt>
    <dgm:pt modelId="{C4770021-042A-464C-8D3F-C4C3B5582F35}" type="parTrans" cxnId="{673B82E3-DFED-E241-9A12-E6E9D7EF3139}">
      <dgm:prSet/>
      <dgm:spPr/>
      <dgm:t>
        <a:bodyPr/>
        <a:lstStyle/>
        <a:p>
          <a:endParaRPr lang="zh-TW" altLang="en-US" sz="1400"/>
        </a:p>
      </dgm:t>
    </dgm:pt>
    <dgm:pt modelId="{19285E6F-8787-EC47-BA33-E21E7DC01197}" type="sibTrans" cxnId="{673B82E3-DFED-E241-9A12-E6E9D7EF3139}">
      <dgm:prSet/>
      <dgm:spPr/>
      <dgm:t>
        <a:bodyPr/>
        <a:lstStyle/>
        <a:p>
          <a:endParaRPr lang="zh-TW" altLang="en-US" sz="1400"/>
        </a:p>
      </dgm:t>
    </dgm:pt>
    <dgm:pt modelId="{C7BE1AB9-5B84-1642-AB6F-B53638ED35FF}">
      <dgm:prSet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替代性產品</a:t>
          </a:r>
          <a:endParaRPr lang="zh-TW" altLang="en-US" sz="1400" dirty="0"/>
        </a:p>
      </dgm:t>
    </dgm:pt>
    <dgm:pt modelId="{9E70537D-7E31-DF41-A7E5-C8BDE6B71B43}" type="parTrans" cxnId="{215C88A2-632D-2449-9AC8-5C93DF4BC33B}">
      <dgm:prSet/>
      <dgm:spPr/>
      <dgm:t>
        <a:bodyPr/>
        <a:lstStyle/>
        <a:p>
          <a:endParaRPr lang="zh-TW" altLang="en-US" sz="1400"/>
        </a:p>
      </dgm:t>
    </dgm:pt>
    <dgm:pt modelId="{892CC2E5-9DF3-3C47-88D1-4EC38F336215}" type="sibTrans" cxnId="{215C88A2-632D-2449-9AC8-5C93DF4BC33B}">
      <dgm:prSet/>
      <dgm:spPr/>
      <dgm:t>
        <a:bodyPr/>
        <a:lstStyle/>
        <a:p>
          <a:endParaRPr lang="zh-TW" altLang="en-US" sz="1400"/>
        </a:p>
      </dgm:t>
    </dgm:pt>
    <dgm:pt modelId="{CEDB6BA0-B73B-154F-B89F-ABE2749DBC51}">
      <dgm:prSet phldrT="[文字]" custT="1"/>
      <dgm:spPr/>
      <dgm:t>
        <a:bodyPr/>
        <a:lstStyle/>
        <a:p>
          <a:r>
            <a:rPr lang="zh-TW" altLang="en-US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環保</a:t>
          </a:r>
          <a:endParaRPr lang="zh-TW" altLang="en-US" sz="2000" dirty="0"/>
        </a:p>
      </dgm:t>
    </dgm:pt>
    <dgm:pt modelId="{1E1AC49C-E827-7348-8EB1-AD5C6389C506}" type="parTrans" cxnId="{76DCE762-9DF7-BF43-912E-5F8573A510D2}">
      <dgm:prSet/>
      <dgm:spPr/>
      <dgm:t>
        <a:bodyPr/>
        <a:lstStyle/>
        <a:p>
          <a:endParaRPr lang="zh-TW" altLang="en-US" sz="1400"/>
        </a:p>
      </dgm:t>
    </dgm:pt>
    <dgm:pt modelId="{243FCE11-D004-B547-B6A3-DE18B2514B32}" type="sibTrans" cxnId="{76DCE762-9DF7-BF43-912E-5F8573A510D2}">
      <dgm:prSet/>
      <dgm:spPr/>
      <dgm:t>
        <a:bodyPr/>
        <a:lstStyle/>
        <a:p>
          <a:endParaRPr lang="zh-TW" altLang="en-US" sz="1400"/>
        </a:p>
      </dgm:t>
    </dgm:pt>
    <dgm:pt modelId="{9EC9F0AB-8054-CA47-B401-2E6858532011}">
      <dgm:prSet phldrT="[文字]"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引導</a:t>
          </a:r>
          <a:endParaRPr lang="zh-TW" altLang="en-US" sz="1400" dirty="0"/>
        </a:p>
      </dgm:t>
    </dgm:pt>
    <dgm:pt modelId="{5F42FD82-8F67-B14E-A180-6A16186E2906}" type="parTrans" cxnId="{2B873EEA-0E8F-244C-BCC3-16D39978B3E1}">
      <dgm:prSet/>
      <dgm:spPr/>
      <dgm:t>
        <a:bodyPr/>
        <a:lstStyle/>
        <a:p>
          <a:endParaRPr lang="zh-TW" altLang="en-US" sz="1400"/>
        </a:p>
      </dgm:t>
    </dgm:pt>
    <dgm:pt modelId="{93B9E156-192E-294B-840D-9C326E2FE5E7}" type="sibTrans" cxnId="{2B873EEA-0E8F-244C-BCC3-16D39978B3E1}">
      <dgm:prSet/>
      <dgm:spPr/>
      <dgm:t>
        <a:bodyPr/>
        <a:lstStyle/>
        <a:p>
          <a:endParaRPr lang="zh-TW" altLang="en-US" sz="1400"/>
        </a:p>
      </dgm:t>
    </dgm:pt>
    <dgm:pt modelId="{62397313-CAF7-964B-A4CF-7F45A7EE75CC}">
      <dgm:prSet phldrT="[文字]" custT="1"/>
      <dgm:spPr/>
      <dgm:t>
        <a:bodyPr/>
        <a:lstStyle/>
        <a:p>
          <a:r>
            <a:rPr lang="zh-TW" altLang="en-US" sz="14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新型態的產品</a:t>
          </a:r>
          <a:endParaRPr lang="zh-TW" altLang="en-US" sz="1400" dirty="0"/>
        </a:p>
      </dgm:t>
    </dgm:pt>
    <dgm:pt modelId="{B108E1A0-56C8-C24B-94DA-8F31382EC185}" type="parTrans" cxnId="{A6005A88-C6B7-9945-B9D9-A129553B9435}">
      <dgm:prSet/>
      <dgm:spPr/>
      <dgm:t>
        <a:bodyPr/>
        <a:lstStyle/>
        <a:p>
          <a:endParaRPr lang="zh-TW" altLang="en-US" sz="1400"/>
        </a:p>
      </dgm:t>
    </dgm:pt>
    <dgm:pt modelId="{AE5D1AB8-27B1-C34A-B92D-36A7A32C6CAC}" type="sibTrans" cxnId="{A6005A88-C6B7-9945-B9D9-A129553B9435}">
      <dgm:prSet/>
      <dgm:spPr/>
      <dgm:t>
        <a:bodyPr/>
        <a:lstStyle/>
        <a:p>
          <a:endParaRPr lang="zh-TW" altLang="en-US" sz="1400"/>
        </a:p>
      </dgm:t>
    </dgm:pt>
    <dgm:pt modelId="{9C72A55D-AB30-764A-B3CE-A2806B38F7EF}" type="pres">
      <dgm:prSet presAssocID="{0FE4F6AA-1106-2D40-B701-AF663ABD81CB}" presName="theList" presStyleCnt="0">
        <dgm:presLayoutVars>
          <dgm:dir/>
          <dgm:animLvl val="lvl"/>
          <dgm:resizeHandles val="exact"/>
        </dgm:presLayoutVars>
      </dgm:prSet>
      <dgm:spPr/>
    </dgm:pt>
    <dgm:pt modelId="{E6364FC3-BE77-A14B-828B-53CCB54CC6EE}" type="pres">
      <dgm:prSet presAssocID="{4EE3DD21-6434-4146-931C-CCEC96546041}" presName="compNode" presStyleCnt="0"/>
      <dgm:spPr/>
    </dgm:pt>
    <dgm:pt modelId="{5912B4D8-AFCE-E14F-A7AA-08EFBAD18476}" type="pres">
      <dgm:prSet presAssocID="{4EE3DD21-6434-4146-931C-CCEC96546041}" presName="aNode" presStyleLbl="bgShp" presStyleIdx="0" presStyleCnt="5"/>
      <dgm:spPr/>
    </dgm:pt>
    <dgm:pt modelId="{F3A8F722-3F59-7F4B-84BB-643D534A3061}" type="pres">
      <dgm:prSet presAssocID="{4EE3DD21-6434-4146-931C-CCEC96546041}" presName="textNode" presStyleLbl="bgShp" presStyleIdx="0" presStyleCnt="5"/>
      <dgm:spPr/>
    </dgm:pt>
    <dgm:pt modelId="{DD3EDE98-BA61-6147-BF4D-05097B48D3E5}" type="pres">
      <dgm:prSet presAssocID="{4EE3DD21-6434-4146-931C-CCEC96546041}" presName="compChildNode" presStyleCnt="0"/>
      <dgm:spPr/>
    </dgm:pt>
    <dgm:pt modelId="{4282648D-55F7-AF4A-910D-5BA13DC3D88E}" type="pres">
      <dgm:prSet presAssocID="{4EE3DD21-6434-4146-931C-CCEC96546041}" presName="theInnerList" presStyleCnt="0"/>
      <dgm:spPr/>
    </dgm:pt>
    <dgm:pt modelId="{76E2E49A-FD3B-304C-BB9B-1211EE3FFE10}" type="pres">
      <dgm:prSet presAssocID="{4AE8D99B-550A-C845-9176-194269FE1552}" presName="childNode" presStyleLbl="node1" presStyleIdx="0" presStyleCnt="14">
        <dgm:presLayoutVars>
          <dgm:bulletEnabled val="1"/>
        </dgm:presLayoutVars>
      </dgm:prSet>
      <dgm:spPr/>
    </dgm:pt>
    <dgm:pt modelId="{BF598158-CCDC-384B-9498-D782F016AEA7}" type="pres">
      <dgm:prSet presAssocID="{4AE8D99B-550A-C845-9176-194269FE1552}" presName="aSpace2" presStyleCnt="0"/>
      <dgm:spPr/>
    </dgm:pt>
    <dgm:pt modelId="{9DDB07CF-692D-9347-96BF-5376EDB7DF25}" type="pres">
      <dgm:prSet presAssocID="{3B5E8593-84F1-9B4A-BD40-8BEC5F9EAA91}" presName="childNode" presStyleLbl="node1" presStyleIdx="1" presStyleCnt="14">
        <dgm:presLayoutVars>
          <dgm:bulletEnabled val="1"/>
        </dgm:presLayoutVars>
      </dgm:prSet>
      <dgm:spPr/>
    </dgm:pt>
    <dgm:pt modelId="{0598007B-D46C-D145-B05C-567FAA105CEF}" type="pres">
      <dgm:prSet presAssocID="{3B5E8593-84F1-9B4A-BD40-8BEC5F9EAA91}" presName="aSpace2" presStyleCnt="0"/>
      <dgm:spPr/>
    </dgm:pt>
    <dgm:pt modelId="{C664F583-BEB3-FB46-91CA-15F07C5675FD}" type="pres">
      <dgm:prSet presAssocID="{486EC99B-0A11-254D-B800-EDA818B1B71A}" presName="childNode" presStyleLbl="node1" presStyleIdx="2" presStyleCnt="14">
        <dgm:presLayoutVars>
          <dgm:bulletEnabled val="1"/>
        </dgm:presLayoutVars>
      </dgm:prSet>
      <dgm:spPr/>
    </dgm:pt>
    <dgm:pt modelId="{083628AE-AB26-284C-B95D-D50DCBA7BCF8}" type="pres">
      <dgm:prSet presAssocID="{4EE3DD21-6434-4146-931C-CCEC96546041}" presName="aSpace" presStyleCnt="0"/>
      <dgm:spPr/>
    </dgm:pt>
    <dgm:pt modelId="{DBDCB380-7617-BB4D-9733-F6241E07B655}" type="pres">
      <dgm:prSet presAssocID="{275B3DB0-0154-6E42-98A6-761B6FA154DA}" presName="compNode" presStyleCnt="0"/>
      <dgm:spPr/>
    </dgm:pt>
    <dgm:pt modelId="{3F01D2F4-250F-394F-B82E-B2901124D200}" type="pres">
      <dgm:prSet presAssocID="{275B3DB0-0154-6E42-98A6-761B6FA154DA}" presName="aNode" presStyleLbl="bgShp" presStyleIdx="1" presStyleCnt="5"/>
      <dgm:spPr/>
    </dgm:pt>
    <dgm:pt modelId="{2F5CB1FF-2025-C148-8B95-1E25B59B2A54}" type="pres">
      <dgm:prSet presAssocID="{275B3DB0-0154-6E42-98A6-761B6FA154DA}" presName="textNode" presStyleLbl="bgShp" presStyleIdx="1" presStyleCnt="5"/>
      <dgm:spPr/>
    </dgm:pt>
    <dgm:pt modelId="{496B5080-A502-F846-A403-436C2223939C}" type="pres">
      <dgm:prSet presAssocID="{275B3DB0-0154-6E42-98A6-761B6FA154DA}" presName="compChildNode" presStyleCnt="0"/>
      <dgm:spPr/>
    </dgm:pt>
    <dgm:pt modelId="{12B6199C-82F6-1749-B900-6B062DC5F620}" type="pres">
      <dgm:prSet presAssocID="{275B3DB0-0154-6E42-98A6-761B6FA154DA}" presName="theInnerList" presStyleCnt="0"/>
      <dgm:spPr/>
    </dgm:pt>
    <dgm:pt modelId="{6B62F157-5B37-B248-8CFC-79546FDB82E5}" type="pres">
      <dgm:prSet presAssocID="{DEDE79C5-7BC3-244D-B765-75DD932216A6}" presName="childNode" presStyleLbl="node1" presStyleIdx="3" presStyleCnt="14">
        <dgm:presLayoutVars>
          <dgm:bulletEnabled val="1"/>
        </dgm:presLayoutVars>
      </dgm:prSet>
      <dgm:spPr/>
    </dgm:pt>
    <dgm:pt modelId="{BA09A9B6-1DAF-154F-993D-93AAF274E572}" type="pres">
      <dgm:prSet presAssocID="{DEDE79C5-7BC3-244D-B765-75DD932216A6}" presName="aSpace2" presStyleCnt="0"/>
      <dgm:spPr/>
    </dgm:pt>
    <dgm:pt modelId="{498CD55A-F0BA-3B4F-8608-46D7E10BE3D8}" type="pres">
      <dgm:prSet presAssocID="{4FF61407-FECE-224E-8DAD-F988A4C99598}" presName="childNode" presStyleLbl="node1" presStyleIdx="4" presStyleCnt="14">
        <dgm:presLayoutVars>
          <dgm:bulletEnabled val="1"/>
        </dgm:presLayoutVars>
      </dgm:prSet>
      <dgm:spPr/>
    </dgm:pt>
    <dgm:pt modelId="{4F1911F5-B7BB-BE45-9701-38670FABB22B}" type="pres">
      <dgm:prSet presAssocID="{4FF61407-FECE-224E-8DAD-F988A4C99598}" presName="aSpace2" presStyleCnt="0"/>
      <dgm:spPr/>
    </dgm:pt>
    <dgm:pt modelId="{D1D92ADB-AB3A-6A43-B55D-83DE23DC6DCE}" type="pres">
      <dgm:prSet presAssocID="{4125C3F4-B611-BC41-B255-A2A99EFA7BF8}" presName="childNode" presStyleLbl="node1" presStyleIdx="5" presStyleCnt="14">
        <dgm:presLayoutVars>
          <dgm:bulletEnabled val="1"/>
        </dgm:presLayoutVars>
      </dgm:prSet>
      <dgm:spPr/>
    </dgm:pt>
    <dgm:pt modelId="{1BCC029E-7CB0-3443-A7D7-BA7167301DF8}" type="pres">
      <dgm:prSet presAssocID="{275B3DB0-0154-6E42-98A6-761B6FA154DA}" presName="aSpace" presStyleCnt="0"/>
      <dgm:spPr/>
    </dgm:pt>
    <dgm:pt modelId="{786367E9-2586-3A44-94CC-01A07475BCC8}" type="pres">
      <dgm:prSet presAssocID="{02E31F04-186D-684B-B81E-3585EF152C2D}" presName="compNode" presStyleCnt="0"/>
      <dgm:spPr/>
    </dgm:pt>
    <dgm:pt modelId="{6952A192-E0F9-374C-AD5E-5B45C84BEFF5}" type="pres">
      <dgm:prSet presAssocID="{02E31F04-186D-684B-B81E-3585EF152C2D}" presName="aNode" presStyleLbl="bgShp" presStyleIdx="2" presStyleCnt="5"/>
      <dgm:spPr/>
    </dgm:pt>
    <dgm:pt modelId="{342811F7-44AC-EC4D-948C-F4A43AAC1AFE}" type="pres">
      <dgm:prSet presAssocID="{02E31F04-186D-684B-B81E-3585EF152C2D}" presName="textNode" presStyleLbl="bgShp" presStyleIdx="2" presStyleCnt="5"/>
      <dgm:spPr/>
    </dgm:pt>
    <dgm:pt modelId="{D9E4A97E-AD8E-4644-9FFC-B543481B9C39}" type="pres">
      <dgm:prSet presAssocID="{02E31F04-186D-684B-B81E-3585EF152C2D}" presName="compChildNode" presStyleCnt="0"/>
      <dgm:spPr/>
    </dgm:pt>
    <dgm:pt modelId="{F4F01E5F-20E3-D44F-AC8A-D87ABDD4DF1B}" type="pres">
      <dgm:prSet presAssocID="{02E31F04-186D-684B-B81E-3585EF152C2D}" presName="theInnerList" presStyleCnt="0"/>
      <dgm:spPr/>
    </dgm:pt>
    <dgm:pt modelId="{98892FDF-1914-624C-93E5-4030AC4F3C4F}" type="pres">
      <dgm:prSet presAssocID="{08A2B229-6DD1-024F-A925-6AC4355FE4BF}" presName="childNode" presStyleLbl="node1" presStyleIdx="6" presStyleCnt="14" custScaleX="113693">
        <dgm:presLayoutVars>
          <dgm:bulletEnabled val="1"/>
        </dgm:presLayoutVars>
      </dgm:prSet>
      <dgm:spPr/>
    </dgm:pt>
    <dgm:pt modelId="{7E950B28-2CF5-9E44-BB27-37EF7861EABB}" type="pres">
      <dgm:prSet presAssocID="{08A2B229-6DD1-024F-A925-6AC4355FE4BF}" presName="aSpace2" presStyleCnt="0"/>
      <dgm:spPr/>
    </dgm:pt>
    <dgm:pt modelId="{99C00BF1-0A86-A844-8B44-40E147A405F3}" type="pres">
      <dgm:prSet presAssocID="{985CFFA7-FC9A-7E46-9FF1-205F5CB4BBF9}" presName="childNode" presStyleLbl="node1" presStyleIdx="7" presStyleCnt="14" custScaleX="113694">
        <dgm:presLayoutVars>
          <dgm:bulletEnabled val="1"/>
        </dgm:presLayoutVars>
      </dgm:prSet>
      <dgm:spPr/>
    </dgm:pt>
    <dgm:pt modelId="{D57F5474-D8FD-D545-B597-5B258FBE8BC1}" type="pres">
      <dgm:prSet presAssocID="{02E31F04-186D-684B-B81E-3585EF152C2D}" presName="aSpace" presStyleCnt="0"/>
      <dgm:spPr/>
    </dgm:pt>
    <dgm:pt modelId="{0B7E9706-D8BE-484A-AFB7-FA62ED1DDC8C}" type="pres">
      <dgm:prSet presAssocID="{23219B82-2843-B648-B4E2-5D005C397039}" presName="compNode" presStyleCnt="0"/>
      <dgm:spPr/>
    </dgm:pt>
    <dgm:pt modelId="{EB8ABD43-A19D-5F47-B887-994F54A82B12}" type="pres">
      <dgm:prSet presAssocID="{23219B82-2843-B648-B4E2-5D005C397039}" presName="aNode" presStyleLbl="bgShp" presStyleIdx="3" presStyleCnt="5"/>
      <dgm:spPr/>
    </dgm:pt>
    <dgm:pt modelId="{94621379-5FF2-1641-A195-201590C04F10}" type="pres">
      <dgm:prSet presAssocID="{23219B82-2843-B648-B4E2-5D005C397039}" presName="textNode" presStyleLbl="bgShp" presStyleIdx="3" presStyleCnt="5"/>
      <dgm:spPr/>
    </dgm:pt>
    <dgm:pt modelId="{3D0AD824-3D02-174E-BDC7-CAA0E277932A}" type="pres">
      <dgm:prSet presAssocID="{23219B82-2843-B648-B4E2-5D005C397039}" presName="compChildNode" presStyleCnt="0"/>
      <dgm:spPr/>
    </dgm:pt>
    <dgm:pt modelId="{7B585B07-EC3E-364C-B237-64E3C4DF4875}" type="pres">
      <dgm:prSet presAssocID="{23219B82-2843-B648-B4E2-5D005C397039}" presName="theInnerList" presStyleCnt="0"/>
      <dgm:spPr/>
    </dgm:pt>
    <dgm:pt modelId="{B51B4427-E2FB-D44A-8022-0547B7C2B2BB}" type="pres">
      <dgm:prSet presAssocID="{D247AC43-8828-EC40-999C-F4E5B7DF7CC0}" presName="childNode" presStyleLbl="node1" presStyleIdx="8" presStyleCnt="14">
        <dgm:presLayoutVars>
          <dgm:bulletEnabled val="1"/>
        </dgm:presLayoutVars>
      </dgm:prSet>
      <dgm:spPr/>
    </dgm:pt>
    <dgm:pt modelId="{325B64AC-02B5-E94F-9CAF-2A518961DC5B}" type="pres">
      <dgm:prSet presAssocID="{D247AC43-8828-EC40-999C-F4E5B7DF7CC0}" presName="aSpace2" presStyleCnt="0"/>
      <dgm:spPr/>
    </dgm:pt>
    <dgm:pt modelId="{3FFB223D-FF38-0641-AD42-9CF3F1F4F92D}" type="pres">
      <dgm:prSet presAssocID="{9EC9F0AB-8054-CA47-B401-2E6858532011}" presName="childNode" presStyleLbl="node1" presStyleIdx="9" presStyleCnt="14">
        <dgm:presLayoutVars>
          <dgm:bulletEnabled val="1"/>
        </dgm:presLayoutVars>
      </dgm:prSet>
      <dgm:spPr/>
    </dgm:pt>
    <dgm:pt modelId="{AB029B79-B923-894B-B205-6778B61A4488}" type="pres">
      <dgm:prSet presAssocID="{9EC9F0AB-8054-CA47-B401-2E6858532011}" presName="aSpace2" presStyleCnt="0"/>
      <dgm:spPr/>
    </dgm:pt>
    <dgm:pt modelId="{32AA6991-F356-AE48-9265-051FEF9AC128}" type="pres">
      <dgm:prSet presAssocID="{62397313-CAF7-964B-A4CF-7F45A7EE75CC}" presName="childNode" presStyleLbl="node1" presStyleIdx="10" presStyleCnt="14">
        <dgm:presLayoutVars>
          <dgm:bulletEnabled val="1"/>
        </dgm:presLayoutVars>
      </dgm:prSet>
      <dgm:spPr/>
    </dgm:pt>
    <dgm:pt modelId="{D5D154B0-849A-7242-BBB8-7981161A9834}" type="pres">
      <dgm:prSet presAssocID="{23219B82-2843-B648-B4E2-5D005C397039}" presName="aSpace" presStyleCnt="0"/>
      <dgm:spPr/>
    </dgm:pt>
    <dgm:pt modelId="{ACC62D13-6C73-C34B-B207-55FA5B2C6B8E}" type="pres">
      <dgm:prSet presAssocID="{CEDB6BA0-B73B-154F-B89F-ABE2749DBC51}" presName="compNode" presStyleCnt="0"/>
      <dgm:spPr/>
    </dgm:pt>
    <dgm:pt modelId="{CDC5628D-2CC0-F245-B8A1-793490AAF400}" type="pres">
      <dgm:prSet presAssocID="{CEDB6BA0-B73B-154F-B89F-ABE2749DBC51}" presName="aNode" presStyleLbl="bgShp" presStyleIdx="4" presStyleCnt="5"/>
      <dgm:spPr/>
    </dgm:pt>
    <dgm:pt modelId="{4EF0F73B-3ECB-0043-8848-1FDF726490AD}" type="pres">
      <dgm:prSet presAssocID="{CEDB6BA0-B73B-154F-B89F-ABE2749DBC51}" presName="textNode" presStyleLbl="bgShp" presStyleIdx="4" presStyleCnt="5"/>
      <dgm:spPr/>
    </dgm:pt>
    <dgm:pt modelId="{0623C77E-F127-DA4F-A9C6-ECE2D0B1E046}" type="pres">
      <dgm:prSet presAssocID="{CEDB6BA0-B73B-154F-B89F-ABE2749DBC51}" presName="compChildNode" presStyleCnt="0"/>
      <dgm:spPr/>
    </dgm:pt>
    <dgm:pt modelId="{FCFB6CEE-BA76-4247-8B95-5BFF66596AFE}" type="pres">
      <dgm:prSet presAssocID="{CEDB6BA0-B73B-154F-B89F-ABE2749DBC51}" presName="theInnerList" presStyleCnt="0"/>
      <dgm:spPr/>
    </dgm:pt>
    <dgm:pt modelId="{5EE15A45-93EC-3242-8BD2-0A2DD671BB7F}" type="pres">
      <dgm:prSet presAssocID="{943D260D-2418-C04D-88C1-4EE6542B5EB8}" presName="childNode" presStyleLbl="node1" presStyleIdx="11" presStyleCnt="14">
        <dgm:presLayoutVars>
          <dgm:bulletEnabled val="1"/>
        </dgm:presLayoutVars>
      </dgm:prSet>
      <dgm:spPr/>
    </dgm:pt>
    <dgm:pt modelId="{15E9C332-C972-5D40-8559-A15C0B476086}" type="pres">
      <dgm:prSet presAssocID="{943D260D-2418-C04D-88C1-4EE6542B5EB8}" presName="aSpace2" presStyleCnt="0"/>
      <dgm:spPr/>
    </dgm:pt>
    <dgm:pt modelId="{ECFDF1EF-771F-7540-B3CE-5D2EB42BEBF0}" type="pres">
      <dgm:prSet presAssocID="{FDEA3F83-5450-6B4E-94CA-5113682F258D}" presName="childNode" presStyleLbl="node1" presStyleIdx="12" presStyleCnt="14">
        <dgm:presLayoutVars>
          <dgm:bulletEnabled val="1"/>
        </dgm:presLayoutVars>
      </dgm:prSet>
      <dgm:spPr/>
    </dgm:pt>
    <dgm:pt modelId="{515C2991-FFC8-2B47-8E93-26922531F044}" type="pres">
      <dgm:prSet presAssocID="{FDEA3F83-5450-6B4E-94CA-5113682F258D}" presName="aSpace2" presStyleCnt="0"/>
      <dgm:spPr/>
    </dgm:pt>
    <dgm:pt modelId="{ED86A4F7-7A3B-1141-9A87-5C852F2E57DF}" type="pres">
      <dgm:prSet presAssocID="{C7BE1AB9-5B84-1642-AB6F-B53638ED35FF}" presName="childNode" presStyleLbl="node1" presStyleIdx="13" presStyleCnt="14">
        <dgm:presLayoutVars>
          <dgm:bulletEnabled val="1"/>
        </dgm:presLayoutVars>
      </dgm:prSet>
      <dgm:spPr/>
    </dgm:pt>
  </dgm:ptLst>
  <dgm:cxnLst>
    <dgm:cxn modelId="{86D53C08-C239-C34B-AA96-1F2193945630}" type="presOf" srcId="{3B5E8593-84F1-9B4A-BD40-8BEC5F9EAA91}" destId="{9DDB07CF-692D-9347-96BF-5376EDB7DF25}" srcOrd="0" destOrd="0" presId="urn:microsoft.com/office/officeart/2005/8/layout/lProcess2"/>
    <dgm:cxn modelId="{49CAC609-8565-D44F-A5A9-DFA80F0B6B78}" type="presOf" srcId="{275B3DB0-0154-6E42-98A6-761B6FA154DA}" destId="{2F5CB1FF-2025-C148-8B95-1E25B59B2A54}" srcOrd="1" destOrd="0" presId="urn:microsoft.com/office/officeart/2005/8/layout/lProcess2"/>
    <dgm:cxn modelId="{0ABAD10D-BE28-8F46-896C-AE2D4A1FBA34}" srcId="{4EE3DD21-6434-4146-931C-CCEC96546041}" destId="{3B5E8593-84F1-9B4A-BD40-8BEC5F9EAA91}" srcOrd="1" destOrd="0" parTransId="{14C38AC9-6169-CC4A-A526-A8DE57A27571}" sibTransId="{C8E6F0E1-5914-7940-AB20-30B3751BE2F1}"/>
    <dgm:cxn modelId="{9B9E122C-43C8-AC47-9C89-27196D6A8AB0}" type="presOf" srcId="{02E31F04-186D-684B-B81E-3585EF152C2D}" destId="{342811F7-44AC-EC4D-948C-F4A43AAC1AFE}" srcOrd="1" destOrd="0" presId="urn:microsoft.com/office/officeart/2005/8/layout/lProcess2"/>
    <dgm:cxn modelId="{6C6E3D2F-0099-8847-8122-F97C651C5E78}" type="presOf" srcId="{0FE4F6AA-1106-2D40-B701-AF663ABD81CB}" destId="{9C72A55D-AB30-764A-B3CE-A2806B38F7EF}" srcOrd="0" destOrd="0" presId="urn:microsoft.com/office/officeart/2005/8/layout/lProcess2"/>
    <dgm:cxn modelId="{DEF5AB30-D718-6E4D-AA11-47B0C9A7E4F8}" srcId="{0FE4F6AA-1106-2D40-B701-AF663ABD81CB}" destId="{02E31F04-186D-684B-B81E-3585EF152C2D}" srcOrd="2" destOrd="0" parTransId="{65D4D346-53B0-1A41-89FD-58B3A10E14DE}" sibTransId="{90DA90E6-CF7C-654A-B7F2-369E91454C4E}"/>
    <dgm:cxn modelId="{CAECEA30-498E-7240-9066-812BAC292614}" srcId="{CEDB6BA0-B73B-154F-B89F-ABE2749DBC51}" destId="{943D260D-2418-C04D-88C1-4EE6542B5EB8}" srcOrd="0" destOrd="0" parTransId="{25C98217-70D9-FF48-B913-608557893892}" sibTransId="{F85597CB-2DC4-B74E-95FC-5BA3F3FA0ABF}"/>
    <dgm:cxn modelId="{A15EF530-445B-9747-A0C8-3CAB2A18C7A0}" type="presOf" srcId="{23219B82-2843-B648-B4E2-5D005C397039}" destId="{94621379-5FF2-1641-A195-201590C04F10}" srcOrd="1" destOrd="0" presId="urn:microsoft.com/office/officeart/2005/8/layout/lProcess2"/>
    <dgm:cxn modelId="{0ADD903B-0905-5B43-8B86-F5DE7FCE48BF}" type="presOf" srcId="{9EC9F0AB-8054-CA47-B401-2E6858532011}" destId="{3FFB223D-FF38-0641-AD42-9CF3F1F4F92D}" srcOrd="0" destOrd="0" presId="urn:microsoft.com/office/officeart/2005/8/layout/lProcess2"/>
    <dgm:cxn modelId="{DFD09B4B-0A64-6947-BF35-1AF896BBC679}" type="presOf" srcId="{D247AC43-8828-EC40-999C-F4E5B7DF7CC0}" destId="{B51B4427-E2FB-D44A-8022-0547B7C2B2BB}" srcOrd="0" destOrd="0" presId="urn:microsoft.com/office/officeart/2005/8/layout/lProcess2"/>
    <dgm:cxn modelId="{6EAC1E55-A92D-7F49-BE39-CD63E4EBF92F}" type="presOf" srcId="{C7BE1AB9-5B84-1642-AB6F-B53638ED35FF}" destId="{ED86A4F7-7A3B-1141-9A87-5C852F2E57DF}" srcOrd="0" destOrd="0" presId="urn:microsoft.com/office/officeart/2005/8/layout/lProcess2"/>
    <dgm:cxn modelId="{A5F87855-9E63-A842-8AFE-E7C1761C79AD}" srcId="{0FE4F6AA-1106-2D40-B701-AF663ABD81CB}" destId="{23219B82-2843-B648-B4E2-5D005C397039}" srcOrd="3" destOrd="0" parTransId="{58024DB9-4A19-D241-9CB1-1659E99FDD84}" sibTransId="{C4DBA416-6CCD-9F4A-8F39-965C7F0AFC1E}"/>
    <dgm:cxn modelId="{D0F4815D-DB02-C343-8B2E-EDAFF0905A70}" type="presOf" srcId="{943D260D-2418-C04D-88C1-4EE6542B5EB8}" destId="{5EE15A45-93EC-3242-8BD2-0A2DD671BB7F}" srcOrd="0" destOrd="0" presId="urn:microsoft.com/office/officeart/2005/8/layout/lProcess2"/>
    <dgm:cxn modelId="{76DCE762-9DF7-BF43-912E-5F8573A510D2}" srcId="{0FE4F6AA-1106-2D40-B701-AF663ABD81CB}" destId="{CEDB6BA0-B73B-154F-B89F-ABE2749DBC51}" srcOrd="4" destOrd="0" parTransId="{1E1AC49C-E827-7348-8EB1-AD5C6389C506}" sibTransId="{243FCE11-D004-B547-B6A3-DE18B2514B32}"/>
    <dgm:cxn modelId="{9E76EE65-008A-E140-ADF5-927073DA5801}" srcId="{02E31F04-186D-684B-B81E-3585EF152C2D}" destId="{08A2B229-6DD1-024F-A925-6AC4355FE4BF}" srcOrd="0" destOrd="0" parTransId="{A9734829-A149-2A4B-A74F-FB666EB306CF}" sibTransId="{72FE4263-D67D-204D-AE29-A52C074E5961}"/>
    <dgm:cxn modelId="{8FAF416C-4615-7146-AE81-1F6EDED9DF8C}" srcId="{275B3DB0-0154-6E42-98A6-761B6FA154DA}" destId="{4125C3F4-B611-BC41-B255-A2A99EFA7BF8}" srcOrd="2" destOrd="0" parTransId="{A7DA012A-CFC3-6542-BD3E-57B7F7381C22}" sibTransId="{33A1C0B4-AEE3-F644-B24B-CC40D61BBDFE}"/>
    <dgm:cxn modelId="{A281436C-654F-2F4C-B00A-BA1BA0775CD2}" type="presOf" srcId="{4EE3DD21-6434-4146-931C-CCEC96546041}" destId="{F3A8F722-3F59-7F4B-84BB-643D534A3061}" srcOrd="1" destOrd="0" presId="urn:microsoft.com/office/officeart/2005/8/layout/lProcess2"/>
    <dgm:cxn modelId="{1BE12D70-CF62-A147-AD59-B0BA64DB5D79}" srcId="{23219B82-2843-B648-B4E2-5D005C397039}" destId="{D247AC43-8828-EC40-999C-F4E5B7DF7CC0}" srcOrd="0" destOrd="0" parTransId="{036C781A-0213-D74F-BC07-00C0149CCFA5}" sibTransId="{3A7FB29E-19DE-4446-B892-268BA831B7F5}"/>
    <dgm:cxn modelId="{FEDD7772-43DB-9A4A-ACF1-393CD788103E}" type="presOf" srcId="{4125C3F4-B611-BC41-B255-A2A99EFA7BF8}" destId="{D1D92ADB-AB3A-6A43-B55D-83DE23DC6DCE}" srcOrd="0" destOrd="0" presId="urn:microsoft.com/office/officeart/2005/8/layout/lProcess2"/>
    <dgm:cxn modelId="{AA75337C-51EA-814F-B524-3649EC5601A2}" type="presOf" srcId="{985CFFA7-FC9A-7E46-9FF1-205F5CB4BBF9}" destId="{99C00BF1-0A86-A844-8B44-40E147A405F3}" srcOrd="0" destOrd="0" presId="urn:microsoft.com/office/officeart/2005/8/layout/lProcess2"/>
    <dgm:cxn modelId="{86C0BA81-7101-FC40-B65A-E97CDFA6040A}" srcId="{275B3DB0-0154-6E42-98A6-761B6FA154DA}" destId="{DEDE79C5-7BC3-244D-B765-75DD932216A6}" srcOrd="0" destOrd="0" parTransId="{E735704B-6639-8345-82E9-8AEF36E6D9B0}" sibTransId="{C7FC01D2-AD14-0E49-800E-BB98A9C59DE8}"/>
    <dgm:cxn modelId="{1AFEC584-44D5-DF4A-9119-19A451014B55}" type="presOf" srcId="{02E31F04-186D-684B-B81E-3585EF152C2D}" destId="{6952A192-E0F9-374C-AD5E-5B45C84BEFF5}" srcOrd="0" destOrd="0" presId="urn:microsoft.com/office/officeart/2005/8/layout/lProcess2"/>
    <dgm:cxn modelId="{A6005A88-C6B7-9945-B9D9-A129553B9435}" srcId="{23219B82-2843-B648-B4E2-5D005C397039}" destId="{62397313-CAF7-964B-A4CF-7F45A7EE75CC}" srcOrd="2" destOrd="0" parTransId="{B108E1A0-56C8-C24B-94DA-8F31382EC185}" sibTransId="{AE5D1AB8-27B1-C34A-B92D-36A7A32C6CAC}"/>
    <dgm:cxn modelId="{4059D792-5F67-FE4A-BF57-9D358E7560D0}" type="presOf" srcId="{FDEA3F83-5450-6B4E-94CA-5113682F258D}" destId="{ECFDF1EF-771F-7540-B3CE-5D2EB42BEBF0}" srcOrd="0" destOrd="0" presId="urn:microsoft.com/office/officeart/2005/8/layout/lProcess2"/>
    <dgm:cxn modelId="{92E9C397-8157-F642-8E7B-2F6D4901F29E}" srcId="{275B3DB0-0154-6E42-98A6-761B6FA154DA}" destId="{4FF61407-FECE-224E-8DAD-F988A4C99598}" srcOrd="1" destOrd="0" parTransId="{0FF64438-8F61-284E-8BDD-0E0FACC12D2C}" sibTransId="{1FA5C045-EDDC-7240-88BF-CB5C02E74371}"/>
    <dgm:cxn modelId="{AFBB329D-1CE3-DD4A-9251-2E05392BCFEB}" type="presOf" srcId="{CEDB6BA0-B73B-154F-B89F-ABE2749DBC51}" destId="{4EF0F73B-3ECB-0043-8848-1FDF726490AD}" srcOrd="1" destOrd="0" presId="urn:microsoft.com/office/officeart/2005/8/layout/lProcess2"/>
    <dgm:cxn modelId="{215C88A2-632D-2449-9AC8-5C93DF4BC33B}" srcId="{CEDB6BA0-B73B-154F-B89F-ABE2749DBC51}" destId="{C7BE1AB9-5B84-1642-AB6F-B53638ED35FF}" srcOrd="2" destOrd="0" parTransId="{9E70537D-7E31-DF41-A7E5-C8BDE6B71B43}" sibTransId="{892CC2E5-9DF3-3C47-88D1-4EC38F336215}"/>
    <dgm:cxn modelId="{AAE1D2A3-02D0-E044-815F-6D09326C9375}" type="presOf" srcId="{62397313-CAF7-964B-A4CF-7F45A7EE75CC}" destId="{32AA6991-F356-AE48-9265-051FEF9AC128}" srcOrd="0" destOrd="0" presId="urn:microsoft.com/office/officeart/2005/8/layout/lProcess2"/>
    <dgm:cxn modelId="{833AF7A6-1D08-7943-ADBC-76420856BDED}" type="presOf" srcId="{CEDB6BA0-B73B-154F-B89F-ABE2749DBC51}" destId="{CDC5628D-2CC0-F245-B8A1-793490AAF400}" srcOrd="0" destOrd="0" presId="urn:microsoft.com/office/officeart/2005/8/layout/lProcess2"/>
    <dgm:cxn modelId="{0FBED3AB-94CA-324A-90F1-C8AA428F61F4}" type="presOf" srcId="{23219B82-2843-B648-B4E2-5D005C397039}" destId="{EB8ABD43-A19D-5F47-B887-994F54A82B12}" srcOrd="0" destOrd="0" presId="urn:microsoft.com/office/officeart/2005/8/layout/lProcess2"/>
    <dgm:cxn modelId="{154EA1B9-2219-8745-ADBD-C8A2F23E1860}" type="presOf" srcId="{4FF61407-FECE-224E-8DAD-F988A4C99598}" destId="{498CD55A-F0BA-3B4F-8608-46D7E10BE3D8}" srcOrd="0" destOrd="0" presId="urn:microsoft.com/office/officeart/2005/8/layout/lProcess2"/>
    <dgm:cxn modelId="{99791ACB-E3B9-4B4B-A706-D1F4F1EB52E0}" srcId="{0FE4F6AA-1106-2D40-B701-AF663ABD81CB}" destId="{4EE3DD21-6434-4146-931C-CCEC96546041}" srcOrd="0" destOrd="0" parTransId="{CE59D596-222A-E04D-805A-894E380BA6EA}" sibTransId="{A5B99551-F0AA-7142-847D-FEAC2321B796}"/>
    <dgm:cxn modelId="{7A11D8DA-6D59-F84D-804E-F4CEEEE4E2E2}" srcId="{0FE4F6AA-1106-2D40-B701-AF663ABD81CB}" destId="{275B3DB0-0154-6E42-98A6-761B6FA154DA}" srcOrd="1" destOrd="0" parTransId="{03D2F882-7EAA-BB4E-B98D-E65E59C371E1}" sibTransId="{AA9EF3B9-2D50-7544-B0E1-5B892D09F5E2}"/>
    <dgm:cxn modelId="{366916DC-AA9E-754F-8D84-AE9EE541B3E5}" type="presOf" srcId="{4AE8D99B-550A-C845-9176-194269FE1552}" destId="{76E2E49A-FD3B-304C-BB9B-1211EE3FFE10}" srcOrd="0" destOrd="0" presId="urn:microsoft.com/office/officeart/2005/8/layout/lProcess2"/>
    <dgm:cxn modelId="{1D3D9CE2-C4CC-D349-AFB7-947F4F4B608A}" type="presOf" srcId="{DEDE79C5-7BC3-244D-B765-75DD932216A6}" destId="{6B62F157-5B37-B248-8CFC-79546FDB82E5}" srcOrd="0" destOrd="0" presId="urn:microsoft.com/office/officeart/2005/8/layout/lProcess2"/>
    <dgm:cxn modelId="{673B82E3-DFED-E241-9A12-E6E9D7EF3139}" srcId="{CEDB6BA0-B73B-154F-B89F-ABE2749DBC51}" destId="{FDEA3F83-5450-6B4E-94CA-5113682F258D}" srcOrd="1" destOrd="0" parTransId="{C4770021-042A-464C-8D3F-C4C3B5582F35}" sibTransId="{19285E6F-8787-EC47-BA33-E21E7DC01197}"/>
    <dgm:cxn modelId="{E842A4E6-061A-A747-AEE6-10E930AD4E26}" type="presOf" srcId="{08A2B229-6DD1-024F-A925-6AC4355FE4BF}" destId="{98892FDF-1914-624C-93E5-4030AC4F3C4F}" srcOrd="0" destOrd="0" presId="urn:microsoft.com/office/officeart/2005/8/layout/lProcess2"/>
    <dgm:cxn modelId="{2B873EEA-0E8F-244C-BCC3-16D39978B3E1}" srcId="{23219B82-2843-B648-B4E2-5D005C397039}" destId="{9EC9F0AB-8054-CA47-B401-2E6858532011}" srcOrd="1" destOrd="0" parTransId="{5F42FD82-8F67-B14E-A180-6A16186E2906}" sibTransId="{93B9E156-192E-294B-840D-9C326E2FE5E7}"/>
    <dgm:cxn modelId="{036558EC-1C05-C343-8F90-2A8A58C2DE62}" srcId="{02E31F04-186D-684B-B81E-3585EF152C2D}" destId="{985CFFA7-FC9A-7E46-9FF1-205F5CB4BBF9}" srcOrd="1" destOrd="0" parTransId="{2E39A768-3567-2B45-94B0-666DF24E95DE}" sibTransId="{1E0837C2-C439-E248-8294-3EB3E9470DDE}"/>
    <dgm:cxn modelId="{1709A7EE-70CD-454F-BDD6-3568AD6D31C7}" type="presOf" srcId="{275B3DB0-0154-6E42-98A6-761B6FA154DA}" destId="{3F01D2F4-250F-394F-B82E-B2901124D200}" srcOrd="0" destOrd="0" presId="urn:microsoft.com/office/officeart/2005/8/layout/lProcess2"/>
    <dgm:cxn modelId="{098C57F6-071B-C34F-882B-1855ACDFBA9B}" type="presOf" srcId="{4EE3DD21-6434-4146-931C-CCEC96546041}" destId="{5912B4D8-AFCE-E14F-A7AA-08EFBAD18476}" srcOrd="0" destOrd="0" presId="urn:microsoft.com/office/officeart/2005/8/layout/lProcess2"/>
    <dgm:cxn modelId="{AA2B3FF8-7270-334D-B666-8E1F803583AD}" srcId="{4EE3DD21-6434-4146-931C-CCEC96546041}" destId="{486EC99B-0A11-254D-B800-EDA818B1B71A}" srcOrd="2" destOrd="0" parTransId="{2FB3EC27-CEB1-694E-9A1A-95CF18C5659B}" sibTransId="{F37CCEF8-F593-9644-94F0-D08FF25AC525}"/>
    <dgm:cxn modelId="{8B60AFF8-E120-E649-B41E-FCF666B71589}" type="presOf" srcId="{486EC99B-0A11-254D-B800-EDA818B1B71A}" destId="{C664F583-BEB3-FB46-91CA-15F07C5675FD}" srcOrd="0" destOrd="0" presId="urn:microsoft.com/office/officeart/2005/8/layout/lProcess2"/>
    <dgm:cxn modelId="{0EC7A4FD-6045-C64A-96A4-260188A4C351}" srcId="{4EE3DD21-6434-4146-931C-CCEC96546041}" destId="{4AE8D99B-550A-C845-9176-194269FE1552}" srcOrd="0" destOrd="0" parTransId="{895DE976-9459-CC47-A4E8-BC5B5516F7D6}" sibTransId="{476D7C13-A66E-614A-951B-F8FACDDEBC5C}"/>
    <dgm:cxn modelId="{8AAB04D3-D74A-9443-95B1-3B2E1F179114}" type="presParOf" srcId="{9C72A55D-AB30-764A-B3CE-A2806B38F7EF}" destId="{E6364FC3-BE77-A14B-828B-53CCB54CC6EE}" srcOrd="0" destOrd="0" presId="urn:microsoft.com/office/officeart/2005/8/layout/lProcess2"/>
    <dgm:cxn modelId="{795488C5-DC8F-B647-A3D8-550CD81BFF3F}" type="presParOf" srcId="{E6364FC3-BE77-A14B-828B-53CCB54CC6EE}" destId="{5912B4D8-AFCE-E14F-A7AA-08EFBAD18476}" srcOrd="0" destOrd="0" presId="urn:microsoft.com/office/officeart/2005/8/layout/lProcess2"/>
    <dgm:cxn modelId="{26ABE059-B5A7-C44D-960B-857565F8510E}" type="presParOf" srcId="{E6364FC3-BE77-A14B-828B-53CCB54CC6EE}" destId="{F3A8F722-3F59-7F4B-84BB-643D534A3061}" srcOrd="1" destOrd="0" presId="urn:microsoft.com/office/officeart/2005/8/layout/lProcess2"/>
    <dgm:cxn modelId="{E9CA1620-342F-5B43-83FF-7BFCB579D8D8}" type="presParOf" srcId="{E6364FC3-BE77-A14B-828B-53CCB54CC6EE}" destId="{DD3EDE98-BA61-6147-BF4D-05097B48D3E5}" srcOrd="2" destOrd="0" presId="urn:microsoft.com/office/officeart/2005/8/layout/lProcess2"/>
    <dgm:cxn modelId="{DDBB4132-4B12-EC4B-B3B4-D87569BD3ABF}" type="presParOf" srcId="{DD3EDE98-BA61-6147-BF4D-05097B48D3E5}" destId="{4282648D-55F7-AF4A-910D-5BA13DC3D88E}" srcOrd="0" destOrd="0" presId="urn:microsoft.com/office/officeart/2005/8/layout/lProcess2"/>
    <dgm:cxn modelId="{7B00C5EF-1067-544B-A03C-F55523EBD5BD}" type="presParOf" srcId="{4282648D-55F7-AF4A-910D-5BA13DC3D88E}" destId="{76E2E49A-FD3B-304C-BB9B-1211EE3FFE10}" srcOrd="0" destOrd="0" presId="urn:microsoft.com/office/officeart/2005/8/layout/lProcess2"/>
    <dgm:cxn modelId="{FF7117B1-5BC7-B443-842E-4B44378A09AC}" type="presParOf" srcId="{4282648D-55F7-AF4A-910D-5BA13DC3D88E}" destId="{BF598158-CCDC-384B-9498-D782F016AEA7}" srcOrd="1" destOrd="0" presId="urn:microsoft.com/office/officeart/2005/8/layout/lProcess2"/>
    <dgm:cxn modelId="{CE67CB0D-68BB-274B-B19B-EEC13E391C9B}" type="presParOf" srcId="{4282648D-55F7-AF4A-910D-5BA13DC3D88E}" destId="{9DDB07CF-692D-9347-96BF-5376EDB7DF25}" srcOrd="2" destOrd="0" presId="urn:microsoft.com/office/officeart/2005/8/layout/lProcess2"/>
    <dgm:cxn modelId="{BB7F80E4-5D61-A04B-9BC2-E53F8F0077C8}" type="presParOf" srcId="{4282648D-55F7-AF4A-910D-5BA13DC3D88E}" destId="{0598007B-D46C-D145-B05C-567FAA105CEF}" srcOrd="3" destOrd="0" presId="urn:microsoft.com/office/officeart/2005/8/layout/lProcess2"/>
    <dgm:cxn modelId="{D4DDFD2E-2878-0944-8221-5C3AD42B8645}" type="presParOf" srcId="{4282648D-55F7-AF4A-910D-5BA13DC3D88E}" destId="{C664F583-BEB3-FB46-91CA-15F07C5675FD}" srcOrd="4" destOrd="0" presId="urn:microsoft.com/office/officeart/2005/8/layout/lProcess2"/>
    <dgm:cxn modelId="{E12ADBC3-1D1D-474F-92A2-AAE6022C3483}" type="presParOf" srcId="{9C72A55D-AB30-764A-B3CE-A2806B38F7EF}" destId="{083628AE-AB26-284C-B95D-D50DCBA7BCF8}" srcOrd="1" destOrd="0" presId="urn:microsoft.com/office/officeart/2005/8/layout/lProcess2"/>
    <dgm:cxn modelId="{E2A6966B-5EEF-D149-AC68-C977263F6C80}" type="presParOf" srcId="{9C72A55D-AB30-764A-B3CE-A2806B38F7EF}" destId="{DBDCB380-7617-BB4D-9733-F6241E07B655}" srcOrd="2" destOrd="0" presId="urn:microsoft.com/office/officeart/2005/8/layout/lProcess2"/>
    <dgm:cxn modelId="{E8577D1C-FB0C-404F-B828-01DB0D717CBD}" type="presParOf" srcId="{DBDCB380-7617-BB4D-9733-F6241E07B655}" destId="{3F01D2F4-250F-394F-B82E-B2901124D200}" srcOrd="0" destOrd="0" presId="urn:microsoft.com/office/officeart/2005/8/layout/lProcess2"/>
    <dgm:cxn modelId="{338EF3FF-E947-8F46-84A6-29304DAD480F}" type="presParOf" srcId="{DBDCB380-7617-BB4D-9733-F6241E07B655}" destId="{2F5CB1FF-2025-C148-8B95-1E25B59B2A54}" srcOrd="1" destOrd="0" presId="urn:microsoft.com/office/officeart/2005/8/layout/lProcess2"/>
    <dgm:cxn modelId="{5B90DE60-9C73-864F-BC9E-7FDC9C39B24E}" type="presParOf" srcId="{DBDCB380-7617-BB4D-9733-F6241E07B655}" destId="{496B5080-A502-F846-A403-436C2223939C}" srcOrd="2" destOrd="0" presId="urn:microsoft.com/office/officeart/2005/8/layout/lProcess2"/>
    <dgm:cxn modelId="{EFC3AE16-8F26-C748-9A0A-E9985923AC09}" type="presParOf" srcId="{496B5080-A502-F846-A403-436C2223939C}" destId="{12B6199C-82F6-1749-B900-6B062DC5F620}" srcOrd="0" destOrd="0" presId="urn:microsoft.com/office/officeart/2005/8/layout/lProcess2"/>
    <dgm:cxn modelId="{656EA95A-2730-C647-A294-BF578271ED5B}" type="presParOf" srcId="{12B6199C-82F6-1749-B900-6B062DC5F620}" destId="{6B62F157-5B37-B248-8CFC-79546FDB82E5}" srcOrd="0" destOrd="0" presId="urn:microsoft.com/office/officeart/2005/8/layout/lProcess2"/>
    <dgm:cxn modelId="{26376310-85AE-A140-8CCC-B8BB60A93EE2}" type="presParOf" srcId="{12B6199C-82F6-1749-B900-6B062DC5F620}" destId="{BA09A9B6-1DAF-154F-993D-93AAF274E572}" srcOrd="1" destOrd="0" presId="urn:microsoft.com/office/officeart/2005/8/layout/lProcess2"/>
    <dgm:cxn modelId="{15D36E99-D511-5D48-9C77-F26A739D2B94}" type="presParOf" srcId="{12B6199C-82F6-1749-B900-6B062DC5F620}" destId="{498CD55A-F0BA-3B4F-8608-46D7E10BE3D8}" srcOrd="2" destOrd="0" presId="urn:microsoft.com/office/officeart/2005/8/layout/lProcess2"/>
    <dgm:cxn modelId="{5D535B4D-D78D-E244-B986-56F833376BFE}" type="presParOf" srcId="{12B6199C-82F6-1749-B900-6B062DC5F620}" destId="{4F1911F5-B7BB-BE45-9701-38670FABB22B}" srcOrd="3" destOrd="0" presId="urn:microsoft.com/office/officeart/2005/8/layout/lProcess2"/>
    <dgm:cxn modelId="{C25A0EA8-67F1-1748-9737-778A6A615CE8}" type="presParOf" srcId="{12B6199C-82F6-1749-B900-6B062DC5F620}" destId="{D1D92ADB-AB3A-6A43-B55D-83DE23DC6DCE}" srcOrd="4" destOrd="0" presId="urn:microsoft.com/office/officeart/2005/8/layout/lProcess2"/>
    <dgm:cxn modelId="{E6118614-61DC-D441-B744-D1A304F82727}" type="presParOf" srcId="{9C72A55D-AB30-764A-B3CE-A2806B38F7EF}" destId="{1BCC029E-7CB0-3443-A7D7-BA7167301DF8}" srcOrd="3" destOrd="0" presId="urn:microsoft.com/office/officeart/2005/8/layout/lProcess2"/>
    <dgm:cxn modelId="{A5470071-0A41-4248-B424-194675A4F7BA}" type="presParOf" srcId="{9C72A55D-AB30-764A-B3CE-A2806B38F7EF}" destId="{786367E9-2586-3A44-94CC-01A07475BCC8}" srcOrd="4" destOrd="0" presId="urn:microsoft.com/office/officeart/2005/8/layout/lProcess2"/>
    <dgm:cxn modelId="{BCD4DF25-035A-4143-8960-413A5E16B1E3}" type="presParOf" srcId="{786367E9-2586-3A44-94CC-01A07475BCC8}" destId="{6952A192-E0F9-374C-AD5E-5B45C84BEFF5}" srcOrd="0" destOrd="0" presId="urn:microsoft.com/office/officeart/2005/8/layout/lProcess2"/>
    <dgm:cxn modelId="{24C7D480-8AD1-E241-A7C9-1DA6A1A26A5B}" type="presParOf" srcId="{786367E9-2586-3A44-94CC-01A07475BCC8}" destId="{342811F7-44AC-EC4D-948C-F4A43AAC1AFE}" srcOrd="1" destOrd="0" presId="urn:microsoft.com/office/officeart/2005/8/layout/lProcess2"/>
    <dgm:cxn modelId="{8A508A43-C95A-164A-8C35-99676CC8A8DC}" type="presParOf" srcId="{786367E9-2586-3A44-94CC-01A07475BCC8}" destId="{D9E4A97E-AD8E-4644-9FFC-B543481B9C39}" srcOrd="2" destOrd="0" presId="urn:microsoft.com/office/officeart/2005/8/layout/lProcess2"/>
    <dgm:cxn modelId="{BA6BE130-2839-0346-9018-8522EA124E93}" type="presParOf" srcId="{D9E4A97E-AD8E-4644-9FFC-B543481B9C39}" destId="{F4F01E5F-20E3-D44F-AC8A-D87ABDD4DF1B}" srcOrd="0" destOrd="0" presId="urn:microsoft.com/office/officeart/2005/8/layout/lProcess2"/>
    <dgm:cxn modelId="{8E4B12BD-28D1-1B4D-8406-E8F1082F6735}" type="presParOf" srcId="{F4F01E5F-20E3-D44F-AC8A-D87ABDD4DF1B}" destId="{98892FDF-1914-624C-93E5-4030AC4F3C4F}" srcOrd="0" destOrd="0" presId="urn:microsoft.com/office/officeart/2005/8/layout/lProcess2"/>
    <dgm:cxn modelId="{22E72005-DFE5-134D-BCF7-46BCD57AE941}" type="presParOf" srcId="{F4F01E5F-20E3-D44F-AC8A-D87ABDD4DF1B}" destId="{7E950B28-2CF5-9E44-BB27-37EF7861EABB}" srcOrd="1" destOrd="0" presId="urn:microsoft.com/office/officeart/2005/8/layout/lProcess2"/>
    <dgm:cxn modelId="{693D1901-CD84-2A4E-BAB5-335E7E506815}" type="presParOf" srcId="{F4F01E5F-20E3-D44F-AC8A-D87ABDD4DF1B}" destId="{99C00BF1-0A86-A844-8B44-40E147A405F3}" srcOrd="2" destOrd="0" presId="urn:microsoft.com/office/officeart/2005/8/layout/lProcess2"/>
    <dgm:cxn modelId="{BF036A02-2175-C64A-A2DB-09DE29F5F077}" type="presParOf" srcId="{9C72A55D-AB30-764A-B3CE-A2806B38F7EF}" destId="{D57F5474-D8FD-D545-B597-5B258FBE8BC1}" srcOrd="5" destOrd="0" presId="urn:microsoft.com/office/officeart/2005/8/layout/lProcess2"/>
    <dgm:cxn modelId="{980E3D3D-F2E2-4F45-B75A-96C094F07AA3}" type="presParOf" srcId="{9C72A55D-AB30-764A-B3CE-A2806B38F7EF}" destId="{0B7E9706-D8BE-484A-AFB7-FA62ED1DDC8C}" srcOrd="6" destOrd="0" presId="urn:microsoft.com/office/officeart/2005/8/layout/lProcess2"/>
    <dgm:cxn modelId="{4EA6FA32-DEF7-9F45-8525-31F14EEC0AC2}" type="presParOf" srcId="{0B7E9706-D8BE-484A-AFB7-FA62ED1DDC8C}" destId="{EB8ABD43-A19D-5F47-B887-994F54A82B12}" srcOrd="0" destOrd="0" presId="urn:microsoft.com/office/officeart/2005/8/layout/lProcess2"/>
    <dgm:cxn modelId="{ECFA9DE2-4155-E94E-85A2-1120C43D0273}" type="presParOf" srcId="{0B7E9706-D8BE-484A-AFB7-FA62ED1DDC8C}" destId="{94621379-5FF2-1641-A195-201590C04F10}" srcOrd="1" destOrd="0" presId="urn:microsoft.com/office/officeart/2005/8/layout/lProcess2"/>
    <dgm:cxn modelId="{D776C830-5A33-084F-A839-10FD80D7FAEA}" type="presParOf" srcId="{0B7E9706-D8BE-484A-AFB7-FA62ED1DDC8C}" destId="{3D0AD824-3D02-174E-BDC7-CAA0E277932A}" srcOrd="2" destOrd="0" presId="urn:microsoft.com/office/officeart/2005/8/layout/lProcess2"/>
    <dgm:cxn modelId="{8E2EEDF2-18B6-124F-8DBC-A515EF5C2C1F}" type="presParOf" srcId="{3D0AD824-3D02-174E-BDC7-CAA0E277932A}" destId="{7B585B07-EC3E-364C-B237-64E3C4DF4875}" srcOrd="0" destOrd="0" presId="urn:microsoft.com/office/officeart/2005/8/layout/lProcess2"/>
    <dgm:cxn modelId="{AD23EFBB-758A-9741-836E-C2F22E46D1CC}" type="presParOf" srcId="{7B585B07-EC3E-364C-B237-64E3C4DF4875}" destId="{B51B4427-E2FB-D44A-8022-0547B7C2B2BB}" srcOrd="0" destOrd="0" presId="urn:microsoft.com/office/officeart/2005/8/layout/lProcess2"/>
    <dgm:cxn modelId="{3461B229-D505-334C-AE0F-1A381203A704}" type="presParOf" srcId="{7B585B07-EC3E-364C-B237-64E3C4DF4875}" destId="{325B64AC-02B5-E94F-9CAF-2A518961DC5B}" srcOrd="1" destOrd="0" presId="urn:microsoft.com/office/officeart/2005/8/layout/lProcess2"/>
    <dgm:cxn modelId="{84CD0817-063C-2341-A2B2-9D6DDBA9F78B}" type="presParOf" srcId="{7B585B07-EC3E-364C-B237-64E3C4DF4875}" destId="{3FFB223D-FF38-0641-AD42-9CF3F1F4F92D}" srcOrd="2" destOrd="0" presId="urn:microsoft.com/office/officeart/2005/8/layout/lProcess2"/>
    <dgm:cxn modelId="{CECD92D8-0704-6445-833D-33A7CFD17DF7}" type="presParOf" srcId="{7B585B07-EC3E-364C-B237-64E3C4DF4875}" destId="{AB029B79-B923-894B-B205-6778B61A4488}" srcOrd="3" destOrd="0" presId="urn:microsoft.com/office/officeart/2005/8/layout/lProcess2"/>
    <dgm:cxn modelId="{34C57BCC-828A-FF4C-A0AC-3AF3318E6F0C}" type="presParOf" srcId="{7B585B07-EC3E-364C-B237-64E3C4DF4875}" destId="{32AA6991-F356-AE48-9265-051FEF9AC128}" srcOrd="4" destOrd="0" presId="urn:microsoft.com/office/officeart/2005/8/layout/lProcess2"/>
    <dgm:cxn modelId="{24794677-AFDA-7049-84E4-E20773BFF9AB}" type="presParOf" srcId="{9C72A55D-AB30-764A-B3CE-A2806B38F7EF}" destId="{D5D154B0-849A-7242-BBB8-7981161A9834}" srcOrd="7" destOrd="0" presId="urn:microsoft.com/office/officeart/2005/8/layout/lProcess2"/>
    <dgm:cxn modelId="{D7A7447D-FEE9-164E-ADD9-7D9CEA549B06}" type="presParOf" srcId="{9C72A55D-AB30-764A-B3CE-A2806B38F7EF}" destId="{ACC62D13-6C73-C34B-B207-55FA5B2C6B8E}" srcOrd="8" destOrd="0" presId="urn:microsoft.com/office/officeart/2005/8/layout/lProcess2"/>
    <dgm:cxn modelId="{581884EF-E5FC-2745-A9E5-A70F7037D6BA}" type="presParOf" srcId="{ACC62D13-6C73-C34B-B207-55FA5B2C6B8E}" destId="{CDC5628D-2CC0-F245-B8A1-793490AAF400}" srcOrd="0" destOrd="0" presId="urn:microsoft.com/office/officeart/2005/8/layout/lProcess2"/>
    <dgm:cxn modelId="{F723CB98-F0B6-B148-B80E-DA7736488501}" type="presParOf" srcId="{ACC62D13-6C73-C34B-B207-55FA5B2C6B8E}" destId="{4EF0F73B-3ECB-0043-8848-1FDF726490AD}" srcOrd="1" destOrd="0" presId="urn:microsoft.com/office/officeart/2005/8/layout/lProcess2"/>
    <dgm:cxn modelId="{D55F2607-7853-EB47-9DDF-4968BE2DC7C1}" type="presParOf" srcId="{ACC62D13-6C73-C34B-B207-55FA5B2C6B8E}" destId="{0623C77E-F127-DA4F-A9C6-ECE2D0B1E046}" srcOrd="2" destOrd="0" presId="urn:microsoft.com/office/officeart/2005/8/layout/lProcess2"/>
    <dgm:cxn modelId="{558B48B7-20C5-DB49-A05B-7D5F02506BEC}" type="presParOf" srcId="{0623C77E-F127-DA4F-A9C6-ECE2D0B1E046}" destId="{FCFB6CEE-BA76-4247-8B95-5BFF66596AFE}" srcOrd="0" destOrd="0" presId="urn:microsoft.com/office/officeart/2005/8/layout/lProcess2"/>
    <dgm:cxn modelId="{2730F947-CBE3-8044-B3DF-2A65C4D3F39F}" type="presParOf" srcId="{FCFB6CEE-BA76-4247-8B95-5BFF66596AFE}" destId="{5EE15A45-93EC-3242-8BD2-0A2DD671BB7F}" srcOrd="0" destOrd="0" presId="urn:microsoft.com/office/officeart/2005/8/layout/lProcess2"/>
    <dgm:cxn modelId="{09B62F00-6092-784B-B61C-F2B83F4ABDD7}" type="presParOf" srcId="{FCFB6CEE-BA76-4247-8B95-5BFF66596AFE}" destId="{15E9C332-C972-5D40-8559-A15C0B476086}" srcOrd="1" destOrd="0" presId="urn:microsoft.com/office/officeart/2005/8/layout/lProcess2"/>
    <dgm:cxn modelId="{A1714FDC-492C-5849-8282-A45C8C497F05}" type="presParOf" srcId="{FCFB6CEE-BA76-4247-8B95-5BFF66596AFE}" destId="{ECFDF1EF-771F-7540-B3CE-5D2EB42BEBF0}" srcOrd="2" destOrd="0" presId="urn:microsoft.com/office/officeart/2005/8/layout/lProcess2"/>
    <dgm:cxn modelId="{0565FD0E-DA7A-E546-B2B3-06BCD8056838}" type="presParOf" srcId="{FCFB6CEE-BA76-4247-8B95-5BFF66596AFE}" destId="{515C2991-FFC8-2B47-8E93-26922531F044}" srcOrd="3" destOrd="0" presId="urn:microsoft.com/office/officeart/2005/8/layout/lProcess2"/>
    <dgm:cxn modelId="{9288E38D-3177-5144-ABF1-46F9FAF2FB90}" type="presParOf" srcId="{FCFB6CEE-BA76-4247-8B95-5BFF66596AFE}" destId="{ED86A4F7-7A3B-1141-9A87-5C852F2E57DF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12B4D8-AFCE-E14F-A7AA-08EFBAD18476}">
      <dsp:nvSpPr>
        <dsp:cNvPr id="0" name=""/>
        <dsp:cNvSpPr/>
      </dsp:nvSpPr>
      <dsp:spPr>
        <a:xfrm>
          <a:off x="3274" y="0"/>
          <a:ext cx="1148953" cy="37719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運動</a:t>
          </a:r>
          <a:endParaRPr lang="zh-TW" altLang="en-US" sz="2000" kern="1200" dirty="0"/>
        </a:p>
      </dsp:txBody>
      <dsp:txXfrm>
        <a:off x="3274" y="0"/>
        <a:ext cx="1148953" cy="1131570"/>
      </dsp:txXfrm>
    </dsp:sp>
    <dsp:sp modelId="{76E2E49A-FD3B-304C-BB9B-1211EE3FFE10}">
      <dsp:nvSpPr>
        <dsp:cNvPr id="0" name=""/>
        <dsp:cNvSpPr/>
      </dsp:nvSpPr>
      <dsp:spPr>
        <a:xfrm>
          <a:off x="118169" y="1131892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器材</a:t>
          </a:r>
          <a:endParaRPr lang="zh-TW" altLang="en-US" sz="1400" kern="1200" dirty="0"/>
        </a:p>
      </dsp:txBody>
      <dsp:txXfrm>
        <a:off x="139873" y="1153596"/>
        <a:ext cx="875754" cy="697619"/>
      </dsp:txXfrm>
    </dsp:sp>
    <dsp:sp modelId="{9DDB07CF-692D-9347-96BF-5376EDB7DF25}">
      <dsp:nvSpPr>
        <dsp:cNvPr id="0" name=""/>
        <dsp:cNvSpPr/>
      </dsp:nvSpPr>
      <dsp:spPr>
        <a:xfrm>
          <a:off x="118169" y="1986923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醫材</a:t>
          </a:r>
          <a:endParaRPr lang="zh-TW" altLang="en-US" sz="1400" kern="1200" dirty="0"/>
        </a:p>
      </dsp:txBody>
      <dsp:txXfrm>
        <a:off x="139873" y="2008627"/>
        <a:ext cx="875754" cy="697619"/>
      </dsp:txXfrm>
    </dsp:sp>
    <dsp:sp modelId="{C664F583-BEB3-FB46-91CA-15F07C5675FD}">
      <dsp:nvSpPr>
        <dsp:cNvPr id="0" name=""/>
        <dsp:cNvSpPr/>
      </dsp:nvSpPr>
      <dsp:spPr>
        <a:xfrm>
          <a:off x="118169" y="2841955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itchFamily="2" charset="2"/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檢測裝置</a:t>
          </a:r>
          <a:endParaRPr lang="zh-TW" altLang="en-US" sz="1400" kern="1200" dirty="0"/>
        </a:p>
      </dsp:txBody>
      <dsp:txXfrm>
        <a:off x="139873" y="2863659"/>
        <a:ext cx="875754" cy="697619"/>
      </dsp:txXfrm>
    </dsp:sp>
    <dsp:sp modelId="{3F01D2F4-250F-394F-B82E-B2901124D200}">
      <dsp:nvSpPr>
        <dsp:cNvPr id="0" name=""/>
        <dsp:cNvSpPr/>
      </dsp:nvSpPr>
      <dsp:spPr>
        <a:xfrm>
          <a:off x="1238398" y="0"/>
          <a:ext cx="1148953" cy="37719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日用品</a:t>
          </a:r>
          <a:endParaRPr lang="zh-TW" altLang="en-US" sz="2000" kern="1200" dirty="0"/>
        </a:p>
      </dsp:txBody>
      <dsp:txXfrm>
        <a:off x="1238398" y="0"/>
        <a:ext cx="1148953" cy="1131570"/>
      </dsp:txXfrm>
    </dsp:sp>
    <dsp:sp modelId="{6B62F157-5B37-B248-8CFC-79546FDB82E5}">
      <dsp:nvSpPr>
        <dsp:cNvPr id="0" name=""/>
        <dsp:cNvSpPr/>
      </dsp:nvSpPr>
      <dsp:spPr>
        <a:xfrm>
          <a:off x="1353294" y="1131892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加</a:t>
          </a:r>
          <a:r>
            <a:rPr lang="en-US" altLang="zh-TW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IoT</a:t>
          </a: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與外界互動</a:t>
          </a:r>
          <a:endParaRPr lang="zh-TW" altLang="en-US" sz="1400" kern="1200" dirty="0"/>
        </a:p>
      </dsp:txBody>
      <dsp:txXfrm>
        <a:off x="1374998" y="1153596"/>
        <a:ext cx="875754" cy="697619"/>
      </dsp:txXfrm>
    </dsp:sp>
    <dsp:sp modelId="{498CD55A-F0BA-3B4F-8608-46D7E10BE3D8}">
      <dsp:nvSpPr>
        <dsp:cNvPr id="0" name=""/>
        <dsp:cNvSpPr/>
      </dsp:nvSpPr>
      <dsp:spPr>
        <a:xfrm>
          <a:off x="1353294" y="1986923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創造新的東西</a:t>
          </a:r>
          <a:endParaRPr lang="zh-TW" altLang="en-US" sz="1400" kern="1200" dirty="0"/>
        </a:p>
      </dsp:txBody>
      <dsp:txXfrm>
        <a:off x="1374998" y="2008627"/>
        <a:ext cx="875754" cy="697619"/>
      </dsp:txXfrm>
    </dsp:sp>
    <dsp:sp modelId="{D1D92ADB-AB3A-6A43-B55D-83DE23DC6DCE}">
      <dsp:nvSpPr>
        <dsp:cNvPr id="0" name=""/>
        <dsp:cNvSpPr/>
      </dsp:nvSpPr>
      <dsp:spPr>
        <a:xfrm>
          <a:off x="1353294" y="2841955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改善舊的東西</a:t>
          </a:r>
          <a:endParaRPr lang="zh-TW" altLang="en-US" sz="1400" kern="1200" dirty="0"/>
        </a:p>
      </dsp:txBody>
      <dsp:txXfrm>
        <a:off x="1374998" y="2863659"/>
        <a:ext cx="875754" cy="697619"/>
      </dsp:txXfrm>
    </dsp:sp>
    <dsp:sp modelId="{6952A192-E0F9-374C-AD5E-5B45C84BEFF5}">
      <dsp:nvSpPr>
        <dsp:cNvPr id="0" name=""/>
        <dsp:cNvSpPr/>
      </dsp:nvSpPr>
      <dsp:spPr>
        <a:xfrm>
          <a:off x="2473523" y="0"/>
          <a:ext cx="1148953" cy="37719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太空</a:t>
          </a:r>
          <a:endParaRPr lang="zh-TW" altLang="en-US" sz="2000" kern="1200" dirty="0"/>
        </a:p>
      </dsp:txBody>
      <dsp:txXfrm>
        <a:off x="2473523" y="0"/>
        <a:ext cx="1148953" cy="1131570"/>
      </dsp:txXfrm>
    </dsp:sp>
    <dsp:sp modelId="{98892FDF-1914-624C-93E5-4030AC4F3C4F}">
      <dsp:nvSpPr>
        <dsp:cNvPr id="0" name=""/>
        <dsp:cNvSpPr/>
      </dsp:nvSpPr>
      <dsp:spPr>
        <a:xfrm>
          <a:off x="2525488" y="1132675"/>
          <a:ext cx="1045023" cy="1137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新的次系統</a:t>
          </a:r>
          <a:endParaRPr lang="zh-TW" altLang="en-US" sz="1400" kern="1200" dirty="0"/>
        </a:p>
      </dsp:txBody>
      <dsp:txXfrm>
        <a:off x="2556096" y="1163283"/>
        <a:ext cx="983807" cy="1076063"/>
      </dsp:txXfrm>
    </dsp:sp>
    <dsp:sp modelId="{99C00BF1-0A86-A844-8B44-40E147A405F3}">
      <dsp:nvSpPr>
        <dsp:cNvPr id="0" name=""/>
        <dsp:cNvSpPr/>
      </dsp:nvSpPr>
      <dsp:spPr>
        <a:xfrm>
          <a:off x="2525483" y="2444920"/>
          <a:ext cx="1045032" cy="1137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太空移民需要的東西</a:t>
          </a:r>
          <a:endParaRPr lang="zh-TW" altLang="en-US" sz="1400" kern="1200" dirty="0"/>
        </a:p>
      </dsp:txBody>
      <dsp:txXfrm>
        <a:off x="2556091" y="2475528"/>
        <a:ext cx="983816" cy="1076063"/>
      </dsp:txXfrm>
    </dsp:sp>
    <dsp:sp modelId="{EB8ABD43-A19D-5F47-B887-994F54A82B12}">
      <dsp:nvSpPr>
        <dsp:cNvPr id="0" name=""/>
        <dsp:cNvSpPr/>
      </dsp:nvSpPr>
      <dsp:spPr>
        <a:xfrm>
          <a:off x="3708648" y="0"/>
          <a:ext cx="1148953" cy="37719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交通</a:t>
          </a:r>
          <a:endParaRPr lang="zh-TW" altLang="en-US" sz="2000" kern="1200" dirty="0"/>
        </a:p>
      </dsp:txBody>
      <dsp:txXfrm>
        <a:off x="3708648" y="0"/>
        <a:ext cx="1148953" cy="1131570"/>
      </dsp:txXfrm>
    </dsp:sp>
    <dsp:sp modelId="{B51B4427-E2FB-D44A-8022-0547B7C2B2BB}">
      <dsp:nvSpPr>
        <dsp:cNvPr id="0" name=""/>
        <dsp:cNvSpPr/>
      </dsp:nvSpPr>
      <dsp:spPr>
        <a:xfrm>
          <a:off x="3823543" y="1131892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偵測</a:t>
          </a:r>
          <a:endParaRPr lang="zh-TW" altLang="en-US" sz="1400" kern="1200" dirty="0"/>
        </a:p>
      </dsp:txBody>
      <dsp:txXfrm>
        <a:off x="3845247" y="1153596"/>
        <a:ext cx="875754" cy="697619"/>
      </dsp:txXfrm>
    </dsp:sp>
    <dsp:sp modelId="{3FFB223D-FF38-0641-AD42-9CF3F1F4F92D}">
      <dsp:nvSpPr>
        <dsp:cNvPr id="0" name=""/>
        <dsp:cNvSpPr/>
      </dsp:nvSpPr>
      <dsp:spPr>
        <a:xfrm>
          <a:off x="3823543" y="1986923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引導</a:t>
          </a:r>
          <a:endParaRPr lang="zh-TW" altLang="en-US" sz="1400" kern="1200" dirty="0"/>
        </a:p>
      </dsp:txBody>
      <dsp:txXfrm>
        <a:off x="3845247" y="2008627"/>
        <a:ext cx="875754" cy="697619"/>
      </dsp:txXfrm>
    </dsp:sp>
    <dsp:sp modelId="{32AA6991-F356-AE48-9265-051FEF9AC128}">
      <dsp:nvSpPr>
        <dsp:cNvPr id="0" name=""/>
        <dsp:cNvSpPr/>
      </dsp:nvSpPr>
      <dsp:spPr>
        <a:xfrm>
          <a:off x="3823543" y="2841955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新型態的產品</a:t>
          </a:r>
          <a:endParaRPr lang="zh-TW" altLang="en-US" sz="1400" kern="1200" dirty="0"/>
        </a:p>
      </dsp:txBody>
      <dsp:txXfrm>
        <a:off x="3845247" y="2863659"/>
        <a:ext cx="875754" cy="697619"/>
      </dsp:txXfrm>
    </dsp:sp>
    <dsp:sp modelId="{CDC5628D-2CC0-F245-B8A1-793490AAF400}">
      <dsp:nvSpPr>
        <dsp:cNvPr id="0" name=""/>
        <dsp:cNvSpPr/>
      </dsp:nvSpPr>
      <dsp:spPr>
        <a:xfrm>
          <a:off x="4943772" y="0"/>
          <a:ext cx="1148953" cy="37719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環保</a:t>
          </a:r>
          <a:endParaRPr lang="zh-TW" altLang="en-US" sz="2000" kern="1200" dirty="0"/>
        </a:p>
      </dsp:txBody>
      <dsp:txXfrm>
        <a:off x="4943772" y="0"/>
        <a:ext cx="1148953" cy="1131570"/>
      </dsp:txXfrm>
    </dsp:sp>
    <dsp:sp modelId="{5EE15A45-93EC-3242-8BD2-0A2DD671BB7F}">
      <dsp:nvSpPr>
        <dsp:cNvPr id="0" name=""/>
        <dsp:cNvSpPr/>
      </dsp:nvSpPr>
      <dsp:spPr>
        <a:xfrm>
          <a:off x="5058667" y="1131892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回收</a:t>
          </a:r>
          <a:endParaRPr lang="zh-TW" altLang="en-US" sz="1400" kern="1200" dirty="0"/>
        </a:p>
      </dsp:txBody>
      <dsp:txXfrm>
        <a:off x="5080371" y="1153596"/>
        <a:ext cx="875754" cy="697619"/>
      </dsp:txXfrm>
    </dsp:sp>
    <dsp:sp modelId="{ECFDF1EF-771F-7540-B3CE-5D2EB42BEBF0}">
      <dsp:nvSpPr>
        <dsp:cNvPr id="0" name=""/>
        <dsp:cNvSpPr/>
      </dsp:nvSpPr>
      <dsp:spPr>
        <a:xfrm>
          <a:off x="5058667" y="1986923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檢測</a:t>
          </a:r>
          <a:endParaRPr lang="zh-TW" altLang="en-US" sz="1400" kern="1200" dirty="0"/>
        </a:p>
      </dsp:txBody>
      <dsp:txXfrm>
        <a:off x="5080371" y="2008627"/>
        <a:ext cx="875754" cy="697619"/>
      </dsp:txXfrm>
    </dsp:sp>
    <dsp:sp modelId="{ED86A4F7-7A3B-1141-9A87-5C852F2E57DF}">
      <dsp:nvSpPr>
        <dsp:cNvPr id="0" name=""/>
        <dsp:cNvSpPr/>
      </dsp:nvSpPr>
      <dsp:spPr>
        <a:xfrm>
          <a:off x="5058667" y="2841955"/>
          <a:ext cx="919162" cy="741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26670" rIns="3556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替代性產品</a:t>
          </a:r>
          <a:endParaRPr lang="zh-TW" altLang="en-US" sz="1400" kern="1200" dirty="0"/>
        </a:p>
      </dsp:txBody>
      <dsp:txXfrm>
        <a:off x="5080371" y="2863659"/>
        <a:ext cx="875754" cy="697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a1242414e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a1242414e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8063b63ec9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8063b63ec9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a1242414e1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a1242414e1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05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a1242414e1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a1242414e1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4260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91925" y="-446350"/>
            <a:ext cx="1382218" cy="691201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931073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713100" y="2668250"/>
            <a:ext cx="3948900" cy="8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title" idx="2" hasCustomPrompt="1"/>
          </p:nvPr>
        </p:nvSpPr>
        <p:spPr>
          <a:xfrm>
            <a:off x="3249900" y="1392826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1"/>
          </p:nvPr>
        </p:nvSpPr>
        <p:spPr>
          <a:xfrm>
            <a:off x="713100" y="3407399"/>
            <a:ext cx="39489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/>
          <p:nvPr/>
        </p:nvSpPr>
        <p:spPr>
          <a:xfrm rot="5400000" flipH="1">
            <a:off x="802045" y="-7"/>
            <a:ext cx="692634" cy="692653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5"/>
          <p:cNvSpPr/>
          <p:nvPr/>
        </p:nvSpPr>
        <p:spPr>
          <a:xfrm flipH="1">
            <a:off x="6" y="21"/>
            <a:ext cx="1287126" cy="2074174"/>
          </a:xfrm>
          <a:custGeom>
            <a:avLst/>
            <a:gdLst/>
            <a:ahLst/>
            <a:cxnLst/>
            <a:rect l="l" t="t" r="r" b="b"/>
            <a:pathLst>
              <a:path w="3436" h="5537" extrusionOk="0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5"/>
          <p:cNvSpPr/>
          <p:nvPr/>
        </p:nvSpPr>
        <p:spPr>
          <a:xfrm flipH="1">
            <a:off x="-5" y="9"/>
            <a:ext cx="707030" cy="1378304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-41352" y="4316897"/>
            <a:ext cx="3093470" cy="862896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5"/>
          <p:cNvGrpSpPr/>
          <p:nvPr/>
        </p:nvGrpSpPr>
        <p:grpSpPr>
          <a:xfrm>
            <a:off x="4913103" y="3964078"/>
            <a:ext cx="4230896" cy="1179432"/>
            <a:chOff x="4345977" y="3805975"/>
            <a:chExt cx="4798022" cy="1337528"/>
          </a:xfrm>
        </p:grpSpPr>
        <p:sp>
          <p:nvSpPr>
            <p:cNvPr id="130" name="Google Shape;130;p15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 rot="-5400000" flipH="1">
              <a:off x="7561361" y="3560862"/>
              <a:ext cx="669900" cy="2495376"/>
            </a:xfrm>
            <a:custGeom>
              <a:avLst/>
              <a:gdLst/>
              <a:ahLst/>
              <a:cxnLst/>
              <a:rect l="l" t="t" r="r" b="b"/>
              <a:pathLst>
                <a:path w="4378" h="10723" extrusionOk="0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91200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912075" y="3402312"/>
            <a:ext cx="4676100" cy="3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 rot="-5400000">
            <a:off x="7296737" y="105946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-9234" y="-9234"/>
            <a:ext cx="691200" cy="69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flipH="1">
            <a:off x="-9245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4345977" y="3805975"/>
            <a:ext cx="4798022" cy="1337528"/>
            <a:chOff x="4345977" y="3805975"/>
            <a:chExt cx="4798022" cy="1337528"/>
          </a:xfrm>
        </p:grpSpPr>
        <p:sp>
          <p:nvSpPr>
            <p:cNvPr id="21" name="Google Shape;21;p3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 flipH="1">
              <a:off x="7561361" y="3560862"/>
              <a:ext cx="669900" cy="2495376"/>
            </a:xfrm>
            <a:custGeom>
              <a:avLst/>
              <a:gdLst/>
              <a:ahLst/>
              <a:cxnLst/>
              <a:rect l="l" t="t" r="r" b="b"/>
              <a:pathLst>
                <a:path w="4378" h="10723" extrusionOk="0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Livvic"/>
              <a:buChar char="●"/>
              <a:defRPr sz="240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-8" y="-8625"/>
            <a:ext cx="1772945" cy="1161098"/>
            <a:chOff x="-8" y="-8625"/>
            <a:chExt cx="1772945" cy="1161098"/>
          </a:xfrm>
        </p:grpSpPr>
        <p:sp>
          <p:nvSpPr>
            <p:cNvPr id="28" name="Google Shape;28;p4"/>
            <p:cNvSpPr/>
            <p:nvPr/>
          </p:nvSpPr>
          <p:spPr>
            <a:xfrm rot="10800000">
              <a:off x="-8" y="560430"/>
              <a:ext cx="592044" cy="592044"/>
            </a:xfrm>
            <a:custGeom>
              <a:avLst/>
              <a:gdLst/>
              <a:ahLst/>
              <a:cxnLst/>
              <a:rect l="l" t="t" r="r" b="b"/>
              <a:pathLst>
                <a:path w="7395" h="7395" extrusionOk="0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rot="-5400000">
              <a:off x="336395" y="-344996"/>
              <a:ext cx="1100164" cy="1772920"/>
            </a:xfrm>
            <a:custGeom>
              <a:avLst/>
              <a:gdLst/>
              <a:ahLst/>
              <a:cxnLst/>
              <a:rect l="l" t="t" r="r" b="b"/>
              <a:pathLst>
                <a:path w="3436" h="5537" extrusionOk="0">
                  <a:moveTo>
                    <a:pt x="944" y="1"/>
                  </a:moveTo>
                  <a:cubicBezTo>
                    <a:pt x="1" y="2073"/>
                    <a:pt x="2459" y="4623"/>
                    <a:pt x="3435" y="5537"/>
                  </a:cubicBezTo>
                  <a:lnTo>
                    <a:pt x="34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 rot="-5400000">
              <a:off x="286901" y="-295519"/>
              <a:ext cx="604328" cy="1178117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4"/>
          <p:cNvGrpSpPr/>
          <p:nvPr/>
        </p:nvGrpSpPr>
        <p:grpSpPr>
          <a:xfrm>
            <a:off x="8258872" y="2913501"/>
            <a:ext cx="885128" cy="1770015"/>
            <a:chOff x="8258872" y="433726"/>
            <a:chExt cx="885128" cy="1770015"/>
          </a:xfrm>
        </p:grpSpPr>
        <p:sp>
          <p:nvSpPr>
            <p:cNvPr id="32" name="Google Shape;32;p4"/>
            <p:cNvSpPr/>
            <p:nvPr/>
          </p:nvSpPr>
          <p:spPr>
            <a:xfrm rot="5400000">
              <a:off x="7816428" y="876170"/>
              <a:ext cx="1770015" cy="885126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5400000">
              <a:off x="8376688" y="1062928"/>
              <a:ext cx="1023050" cy="511575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2413712" y="1803225"/>
            <a:ext cx="4316700" cy="11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>
            <a:off x="2413600" y="2790400"/>
            <a:ext cx="43167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9pPr>
          </a:lstStyle>
          <a:p>
            <a:endParaRPr/>
          </a:p>
        </p:txBody>
      </p:sp>
      <p:sp>
        <p:nvSpPr>
          <p:cNvPr id="72" name="Google Shape;72;p9"/>
          <p:cNvSpPr/>
          <p:nvPr/>
        </p:nvSpPr>
        <p:spPr>
          <a:xfrm>
            <a:off x="0" y="4452300"/>
            <a:ext cx="691200" cy="69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9"/>
          <p:cNvGrpSpPr/>
          <p:nvPr/>
        </p:nvGrpSpPr>
        <p:grpSpPr>
          <a:xfrm>
            <a:off x="5408750" y="3536800"/>
            <a:ext cx="3793461" cy="1644981"/>
            <a:chOff x="5408750" y="3536800"/>
            <a:chExt cx="3793461" cy="1644981"/>
          </a:xfrm>
        </p:grpSpPr>
        <p:sp>
          <p:nvSpPr>
            <p:cNvPr id="74" name="Google Shape;74;p9"/>
            <p:cNvSpPr/>
            <p:nvPr/>
          </p:nvSpPr>
          <p:spPr>
            <a:xfrm flipH="1">
              <a:off x="5408750" y="4024975"/>
              <a:ext cx="3793461" cy="1156806"/>
            </a:xfrm>
            <a:custGeom>
              <a:avLst/>
              <a:gdLst/>
              <a:ahLst/>
              <a:cxnLst/>
              <a:rect l="l" t="t" r="r" b="b"/>
              <a:pathLst>
                <a:path w="16452" h="6105" extrusionOk="0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307450" y="3536800"/>
              <a:ext cx="758100" cy="75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9"/>
          <p:cNvSpPr/>
          <p:nvPr/>
        </p:nvSpPr>
        <p:spPr>
          <a:xfrm rot="-5400000">
            <a:off x="8276347" y="3"/>
            <a:ext cx="867655" cy="867674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"/>
          </p:nvPr>
        </p:nvSpPr>
        <p:spPr>
          <a:xfrm>
            <a:off x="2138151" y="2059652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2" hasCustomPrompt="1"/>
          </p:nvPr>
        </p:nvSpPr>
        <p:spPr>
          <a:xfrm>
            <a:off x="1139750" y="1652427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3"/>
          </p:nvPr>
        </p:nvSpPr>
        <p:spPr>
          <a:xfrm>
            <a:off x="5917798" y="2059661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4" hasCustomPrompt="1"/>
          </p:nvPr>
        </p:nvSpPr>
        <p:spPr>
          <a:xfrm>
            <a:off x="4919375" y="1652326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5"/>
          </p:nvPr>
        </p:nvSpPr>
        <p:spPr>
          <a:xfrm>
            <a:off x="2138151" y="3575486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6" hasCustomPrompt="1"/>
          </p:nvPr>
        </p:nvSpPr>
        <p:spPr>
          <a:xfrm>
            <a:off x="1139750" y="3168103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7"/>
          </p:nvPr>
        </p:nvSpPr>
        <p:spPr>
          <a:xfrm>
            <a:off x="5917798" y="3575488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8" hasCustomPrompt="1"/>
          </p:nvPr>
        </p:nvSpPr>
        <p:spPr>
          <a:xfrm>
            <a:off x="4919378" y="3168145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9"/>
          </p:nvPr>
        </p:nvSpPr>
        <p:spPr>
          <a:xfrm>
            <a:off x="2138151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3"/>
          </p:nvPr>
        </p:nvSpPr>
        <p:spPr>
          <a:xfrm>
            <a:off x="5917798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4"/>
          </p:nvPr>
        </p:nvSpPr>
        <p:spPr>
          <a:xfrm>
            <a:off x="2138151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5"/>
          </p:nvPr>
        </p:nvSpPr>
        <p:spPr>
          <a:xfrm>
            <a:off x="5917798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/>
          <p:nvPr/>
        </p:nvSpPr>
        <p:spPr>
          <a:xfrm rot="5400000">
            <a:off x="-6585" y="4309125"/>
            <a:ext cx="844084" cy="844084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3"/>
          <p:cNvSpPr/>
          <p:nvPr/>
        </p:nvSpPr>
        <p:spPr>
          <a:xfrm flipH="1">
            <a:off x="5690250" y="4152350"/>
            <a:ext cx="3513695" cy="1071504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_2_1_1_1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title" idx="2" hasCustomPrompt="1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2400000" y="3298712"/>
            <a:ext cx="43440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-61775" y="4135550"/>
            <a:ext cx="3513695" cy="1071504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" y="8"/>
            <a:ext cx="692634" cy="1349775"/>
            <a:chOff x="1775008" y="483683"/>
            <a:chExt cx="692634" cy="1349775"/>
          </a:xfrm>
        </p:grpSpPr>
        <p:sp>
          <p:nvSpPr>
            <p:cNvPr id="139" name="Google Shape;139;p16"/>
            <p:cNvSpPr/>
            <p:nvPr/>
          </p:nvSpPr>
          <p:spPr>
            <a:xfrm rot="-5400000">
              <a:off x="1775017" y="483683"/>
              <a:ext cx="691200" cy="691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 rot="10800000">
              <a:off x="1775008" y="1140805"/>
              <a:ext cx="692634" cy="692653"/>
            </a:xfrm>
            <a:custGeom>
              <a:avLst/>
              <a:gdLst/>
              <a:ahLst/>
              <a:cxnLst/>
              <a:rect l="l" t="t" r="r" b="b"/>
              <a:pathLst>
                <a:path w="7395" h="7395" extrusionOk="0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6"/>
          <p:cNvSpPr/>
          <p:nvPr/>
        </p:nvSpPr>
        <p:spPr>
          <a:xfrm rot="5400000">
            <a:off x="7463338" y="3462828"/>
            <a:ext cx="1287126" cy="2074174"/>
          </a:xfrm>
          <a:custGeom>
            <a:avLst/>
            <a:gdLst/>
            <a:ahLst/>
            <a:cxnLst/>
            <a:rect l="l" t="t" r="r" b="b"/>
            <a:pathLst>
              <a:path w="3436" h="5537" extrusionOk="0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 rot="5400000">
            <a:off x="8101334" y="4100822"/>
            <a:ext cx="707030" cy="1378304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 rot="5400000">
            <a:off x="7753924" y="-257728"/>
            <a:ext cx="517375" cy="1032061"/>
          </a:xfrm>
          <a:custGeom>
            <a:avLst/>
            <a:gdLst/>
            <a:ahLst/>
            <a:cxnLst/>
            <a:rect l="l" t="t" r="r" b="b"/>
            <a:pathLst>
              <a:path w="7502" h="14965" extrusionOk="0">
                <a:moveTo>
                  <a:pt x="0" y="0"/>
                </a:moveTo>
                <a:lnTo>
                  <a:pt x="0" y="14964"/>
                </a:lnTo>
                <a:cubicBezTo>
                  <a:pt x="4141" y="14964"/>
                  <a:pt x="7502" y="11625"/>
                  <a:pt x="7502" y="7484"/>
                </a:cubicBezTo>
                <a:cubicBezTo>
                  <a:pt x="7502" y="3339"/>
                  <a:pt x="4141" y="0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chemeClr val="lt1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"/>
          <p:cNvSpPr/>
          <p:nvPr/>
        </p:nvSpPr>
        <p:spPr>
          <a:xfrm rot="-5400000" flipH="1">
            <a:off x="6743238" y="1254225"/>
            <a:ext cx="3793461" cy="1156806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4"/>
          <p:cNvSpPr/>
          <p:nvPr/>
        </p:nvSpPr>
        <p:spPr>
          <a:xfrm flipH="1">
            <a:off x="8452811" y="4452300"/>
            <a:ext cx="691200" cy="69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4"/>
          <p:cNvSpPr/>
          <p:nvPr/>
        </p:nvSpPr>
        <p:spPr>
          <a:xfrm rot="-5400000">
            <a:off x="7573390" y="1105784"/>
            <a:ext cx="758100" cy="758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4"/>
          <p:cNvSpPr/>
          <p:nvPr/>
        </p:nvSpPr>
        <p:spPr>
          <a:xfrm flipH="1">
            <a:off x="296474" y="43189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4"/>
          <p:cNvSpPr/>
          <p:nvPr/>
        </p:nvSpPr>
        <p:spPr>
          <a:xfrm flipH="1">
            <a:off x="296474" y="769363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4"/>
          <p:cNvSpPr/>
          <p:nvPr/>
        </p:nvSpPr>
        <p:spPr>
          <a:xfrm rot="-5400000" flipH="1">
            <a:off x="526433" y="1444297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4"/>
          <p:cNvSpPr/>
          <p:nvPr/>
        </p:nvSpPr>
        <p:spPr>
          <a:xfrm flipH="1">
            <a:off x="11" y="4003109"/>
            <a:ext cx="1140346" cy="1140383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chemeClr val="lt1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"/>
          <p:cNvSpPr/>
          <p:nvPr/>
        </p:nvSpPr>
        <p:spPr>
          <a:xfrm rot="-5400000">
            <a:off x="7273712" y="90661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5"/>
          <p:cNvSpPr/>
          <p:nvPr/>
        </p:nvSpPr>
        <p:spPr>
          <a:xfrm rot="5400000" flipH="1">
            <a:off x="2244544" y="3805975"/>
            <a:ext cx="758100" cy="75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5"/>
          <p:cNvSpPr/>
          <p:nvPr/>
        </p:nvSpPr>
        <p:spPr>
          <a:xfrm rot="-5400000" flipH="1">
            <a:off x="1706073" y="2089580"/>
            <a:ext cx="1337527" cy="4798022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5"/>
          <p:cNvSpPr/>
          <p:nvPr/>
        </p:nvSpPr>
        <p:spPr>
          <a:xfrm rot="5400000">
            <a:off x="888564" y="3560862"/>
            <a:ext cx="669900" cy="2495376"/>
          </a:xfrm>
          <a:custGeom>
            <a:avLst/>
            <a:gdLst/>
            <a:ahLst/>
            <a:cxnLst/>
            <a:rect l="l" t="t" r="r" b="b"/>
            <a:pathLst>
              <a:path w="4378" h="10723" extrusionOk="0">
                <a:moveTo>
                  <a:pt x="4378" y="0"/>
                </a:moveTo>
                <a:cubicBezTo>
                  <a:pt x="2800" y="1548"/>
                  <a:pt x="680" y="4690"/>
                  <a:pt x="1" y="10723"/>
                </a:cubicBezTo>
                <a:lnTo>
                  <a:pt x="4378" y="10723"/>
                </a:lnTo>
                <a:lnTo>
                  <a:pt x="4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5"/>
          <p:cNvSpPr/>
          <p:nvPr/>
        </p:nvSpPr>
        <p:spPr>
          <a:xfrm rot="-5400000">
            <a:off x="-293774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5"/>
          <p:cNvSpPr/>
          <p:nvPr/>
        </p:nvSpPr>
        <p:spPr>
          <a:xfrm rot="-5400000">
            <a:off x="48309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  <p:sldLayoutId id="2147483662" r:id="rId7"/>
    <p:sldLayoutId id="2147483680" r:id="rId8"/>
    <p:sldLayoutId id="2147483681" r:id="rId9"/>
    <p:sldLayoutId id="214748368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9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 err="1"/>
              <a:t>MakeNTU</a:t>
            </a:r>
            <a:br>
              <a:rPr lang="en-US" altLang="zh-TW" dirty="0"/>
            </a:br>
            <a:r>
              <a:rPr lang="zh-TW" altLang="en-US" sz="2400" dirty="0"/>
              <a:t>臺大電機創客松</a:t>
            </a:r>
            <a:endParaRPr sz="2400" dirty="0"/>
          </a:p>
        </p:txBody>
      </p:sp>
      <p:sp>
        <p:nvSpPr>
          <p:cNvPr id="372" name="Google Shape;372;p39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Meeting 2  2023/2/22</a:t>
            </a:r>
            <a:endParaRPr b="1" dirty="0"/>
          </a:p>
        </p:txBody>
      </p:sp>
      <p:grpSp>
        <p:nvGrpSpPr>
          <p:cNvPr id="373" name="Google Shape;373;p39"/>
          <p:cNvGrpSpPr/>
          <p:nvPr/>
        </p:nvGrpSpPr>
        <p:grpSpPr>
          <a:xfrm>
            <a:off x="-41325" y="3921300"/>
            <a:ext cx="6465842" cy="1260481"/>
            <a:chOff x="-41325" y="3921300"/>
            <a:chExt cx="6465842" cy="1260481"/>
          </a:xfrm>
        </p:grpSpPr>
        <p:sp>
          <p:nvSpPr>
            <p:cNvPr id="374" name="Google Shape;374;p39"/>
            <p:cNvSpPr/>
            <p:nvPr/>
          </p:nvSpPr>
          <p:spPr>
            <a:xfrm>
              <a:off x="691200" y="3921300"/>
              <a:ext cx="4132156" cy="1222194"/>
            </a:xfrm>
            <a:custGeom>
              <a:avLst/>
              <a:gdLst/>
              <a:ahLst/>
              <a:cxnLst/>
              <a:rect l="l" t="t" r="r" b="b"/>
              <a:pathLst>
                <a:path w="21541" h="6450" extrusionOk="0">
                  <a:moveTo>
                    <a:pt x="11047" y="1"/>
                  </a:moveTo>
                  <a:cubicBezTo>
                    <a:pt x="10962" y="1"/>
                    <a:pt x="10876" y="3"/>
                    <a:pt x="10789" y="6"/>
                  </a:cubicBezTo>
                  <a:cubicBezTo>
                    <a:pt x="8556" y="75"/>
                    <a:pt x="6537" y="1270"/>
                    <a:pt x="4737" y="2556"/>
                  </a:cubicBezTo>
                  <a:cubicBezTo>
                    <a:pt x="3091" y="3718"/>
                    <a:pt x="1522" y="4987"/>
                    <a:pt x="22" y="6346"/>
                  </a:cubicBezTo>
                  <a:lnTo>
                    <a:pt x="0" y="6397"/>
                  </a:lnTo>
                  <a:cubicBezTo>
                    <a:pt x="2357" y="6085"/>
                    <a:pt x="4458" y="6032"/>
                    <a:pt x="6708" y="6032"/>
                  </a:cubicBezTo>
                  <a:cubicBezTo>
                    <a:pt x="7425" y="6032"/>
                    <a:pt x="8156" y="6037"/>
                    <a:pt x="8916" y="6041"/>
                  </a:cubicBezTo>
                  <a:cubicBezTo>
                    <a:pt x="10789" y="6041"/>
                    <a:pt x="12667" y="6059"/>
                    <a:pt x="14523" y="6076"/>
                  </a:cubicBezTo>
                  <a:cubicBezTo>
                    <a:pt x="15809" y="6076"/>
                    <a:pt x="17078" y="6093"/>
                    <a:pt x="18347" y="6221"/>
                  </a:cubicBezTo>
                  <a:cubicBezTo>
                    <a:pt x="19264" y="6295"/>
                    <a:pt x="20166" y="6450"/>
                    <a:pt x="21079" y="6450"/>
                  </a:cubicBezTo>
                  <a:cubicBezTo>
                    <a:pt x="21233" y="6450"/>
                    <a:pt x="21386" y="6446"/>
                    <a:pt x="21540" y="6436"/>
                  </a:cubicBezTo>
                  <a:cubicBezTo>
                    <a:pt x="20828" y="5793"/>
                    <a:pt x="20113" y="5150"/>
                    <a:pt x="19397" y="4507"/>
                  </a:cubicBezTo>
                  <a:cubicBezTo>
                    <a:pt x="16996" y="2315"/>
                    <a:pt x="14258" y="1"/>
                    <a:pt x="11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-41325" y="4024975"/>
              <a:ext cx="6465842" cy="1156806"/>
            </a:xfrm>
            <a:custGeom>
              <a:avLst/>
              <a:gdLst/>
              <a:ahLst/>
              <a:cxnLst/>
              <a:rect l="l" t="t" r="r" b="b"/>
              <a:pathLst>
                <a:path w="16452" h="6105" extrusionOk="0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026175" y="3921300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9"/>
          <p:cNvGrpSpPr/>
          <p:nvPr/>
        </p:nvGrpSpPr>
        <p:grpSpPr>
          <a:xfrm>
            <a:off x="7337329" y="399295"/>
            <a:ext cx="1350555" cy="1032070"/>
            <a:chOff x="4338287" y="332320"/>
            <a:chExt cx="1072465" cy="819558"/>
          </a:xfrm>
        </p:grpSpPr>
        <p:grpSp>
          <p:nvGrpSpPr>
            <p:cNvPr id="378" name="Google Shape;378;p39"/>
            <p:cNvGrpSpPr/>
            <p:nvPr/>
          </p:nvGrpSpPr>
          <p:grpSpPr>
            <a:xfrm>
              <a:off x="4338287" y="332320"/>
              <a:ext cx="665342" cy="819558"/>
              <a:chOff x="1427225" y="332320"/>
              <a:chExt cx="665342" cy="819558"/>
            </a:xfrm>
          </p:grpSpPr>
          <p:sp>
            <p:nvSpPr>
              <p:cNvPr id="379" name="Google Shape;379;p39"/>
              <p:cNvSpPr/>
              <p:nvPr/>
            </p:nvSpPr>
            <p:spPr>
              <a:xfrm>
                <a:off x="1682651" y="332320"/>
                <a:ext cx="409916" cy="81955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965" extrusionOk="0">
                    <a:moveTo>
                      <a:pt x="1" y="0"/>
                    </a:moveTo>
                    <a:lnTo>
                      <a:pt x="1" y="14964"/>
                    </a:lnTo>
                    <a:cubicBezTo>
                      <a:pt x="4124" y="14964"/>
                      <a:pt x="7485" y="11625"/>
                      <a:pt x="7485" y="7484"/>
                    </a:cubicBezTo>
                    <a:cubicBezTo>
                      <a:pt x="7485" y="3339"/>
                      <a:pt x="4124" y="0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9"/>
              <p:cNvSpPr/>
              <p:nvPr/>
            </p:nvSpPr>
            <p:spPr>
              <a:xfrm>
                <a:off x="1427225" y="486763"/>
                <a:ext cx="509698" cy="510629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324" extrusionOk="0">
                    <a:moveTo>
                      <a:pt x="4665" y="1"/>
                    </a:moveTo>
                    <a:cubicBezTo>
                      <a:pt x="2093" y="1"/>
                      <a:pt x="1" y="2093"/>
                      <a:pt x="1" y="4664"/>
                    </a:cubicBezTo>
                    <a:cubicBezTo>
                      <a:pt x="1" y="7236"/>
                      <a:pt x="2093" y="9324"/>
                      <a:pt x="4665" y="9324"/>
                    </a:cubicBezTo>
                    <a:cubicBezTo>
                      <a:pt x="7237" y="9324"/>
                      <a:pt x="9307" y="7236"/>
                      <a:pt x="9307" y="4664"/>
                    </a:cubicBezTo>
                    <a:cubicBezTo>
                      <a:pt x="9307" y="2093"/>
                      <a:pt x="7237" y="1"/>
                      <a:pt x="46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" name="Google Shape;381;p39"/>
            <p:cNvSpPr/>
            <p:nvPr/>
          </p:nvSpPr>
          <p:spPr>
            <a:xfrm rot="10800000">
              <a:off x="4999906" y="332320"/>
              <a:ext cx="410847" cy="819558"/>
            </a:xfrm>
            <a:custGeom>
              <a:avLst/>
              <a:gdLst/>
              <a:ahLst/>
              <a:cxnLst/>
              <a:rect l="l" t="t" r="r" b="b"/>
              <a:pathLst>
                <a:path w="7502" h="14965" extrusionOk="0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資料庫圖表 7">
            <a:extLst>
              <a:ext uri="{FF2B5EF4-FFF2-40B4-BE49-F238E27FC236}">
                <a16:creationId xmlns:a16="http://schemas.microsoft.com/office/drawing/2014/main" id="{062A7177-075E-1349-9BA1-21A02A60FA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5123390"/>
              </p:ext>
            </p:extLst>
          </p:nvPr>
        </p:nvGraphicFramePr>
        <p:xfrm>
          <a:off x="1524000" y="1371600"/>
          <a:ext cx="6096000" cy="3771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標題 3">
            <a:extLst>
              <a:ext uri="{FF2B5EF4-FFF2-40B4-BE49-F238E27FC236}">
                <a16:creationId xmlns:a16="http://schemas.microsoft.com/office/drawing/2014/main" id="{F32A44E6-32D5-BB47-A935-DF4A8E015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</p:spPr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幾個我們可以玩的大方向</a:t>
            </a:r>
          </a:p>
        </p:txBody>
      </p:sp>
    </p:spTree>
    <p:extLst>
      <p:ext uri="{BB962C8B-B14F-4D97-AF65-F5344CB8AC3E}">
        <p14:creationId xmlns:p14="http://schemas.microsoft.com/office/powerpoint/2010/main" val="638996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3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推進度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05" name="Google Shape;605;p53"/>
          <p:cNvSpPr txBox="1">
            <a:spLocks noGrp="1"/>
          </p:cNvSpPr>
          <p:nvPr>
            <p:ph type="title" idx="2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07" name="Google Shape;607;p53"/>
          <p:cNvGrpSpPr/>
          <p:nvPr/>
        </p:nvGrpSpPr>
        <p:grpSpPr>
          <a:xfrm rot="-5400000">
            <a:off x="7593675" y="415203"/>
            <a:ext cx="837865" cy="1032070"/>
            <a:chOff x="1427225" y="332320"/>
            <a:chExt cx="665342" cy="819558"/>
          </a:xfrm>
        </p:grpSpPr>
        <p:sp>
          <p:nvSpPr>
            <p:cNvPr id="608" name="Google Shape;608;p53"/>
            <p:cNvSpPr/>
            <p:nvPr/>
          </p:nvSpPr>
          <p:spPr>
            <a:xfrm>
              <a:off x="1682651" y="332320"/>
              <a:ext cx="409916" cy="819558"/>
            </a:xfrm>
            <a:custGeom>
              <a:avLst/>
              <a:gdLst/>
              <a:ahLst/>
              <a:cxnLst/>
              <a:rect l="l" t="t" r="r" b="b"/>
              <a:pathLst>
                <a:path w="7485" h="14965" extrusionOk="0">
                  <a:moveTo>
                    <a:pt x="1" y="0"/>
                  </a:moveTo>
                  <a:lnTo>
                    <a:pt x="1" y="14964"/>
                  </a:lnTo>
                  <a:cubicBezTo>
                    <a:pt x="4124" y="14964"/>
                    <a:pt x="7485" y="11625"/>
                    <a:pt x="7485" y="7484"/>
                  </a:cubicBezTo>
                  <a:cubicBezTo>
                    <a:pt x="7485" y="3339"/>
                    <a:pt x="4124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3"/>
            <p:cNvSpPr/>
            <p:nvPr/>
          </p:nvSpPr>
          <p:spPr>
            <a:xfrm>
              <a:off x="1427225" y="486763"/>
              <a:ext cx="509698" cy="510629"/>
            </a:xfrm>
            <a:custGeom>
              <a:avLst/>
              <a:gdLst/>
              <a:ahLst/>
              <a:cxnLst/>
              <a:rect l="l" t="t" r="r" b="b"/>
              <a:pathLst>
                <a:path w="9307" h="9324" extrusionOk="0">
                  <a:moveTo>
                    <a:pt x="4665" y="1"/>
                  </a:moveTo>
                  <a:cubicBezTo>
                    <a:pt x="2093" y="1"/>
                    <a:pt x="1" y="2093"/>
                    <a:pt x="1" y="4664"/>
                  </a:cubicBezTo>
                  <a:cubicBezTo>
                    <a:pt x="1" y="7236"/>
                    <a:pt x="2093" y="9324"/>
                    <a:pt x="4665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53"/>
          <p:cNvSpPr/>
          <p:nvPr/>
        </p:nvSpPr>
        <p:spPr>
          <a:xfrm>
            <a:off x="1005100" y="3592175"/>
            <a:ext cx="713400" cy="713400"/>
          </a:xfrm>
          <a:prstGeom prst="donut">
            <a:avLst>
              <a:gd name="adj" fmla="val 25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0006B89-CA46-FF47-8676-D5BA519C0C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384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發散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again</a:t>
            </a:r>
            <a:endParaRPr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從需求出發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不能寫你要做什麼，只能寫你想解決什麼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10min/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寫滿白板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81612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3"/>
          <p:cNvSpPr txBox="1">
            <a:spLocks noGrp="1"/>
          </p:cNvSpPr>
          <p:nvPr>
            <p:ph type="title"/>
          </p:nvPr>
        </p:nvSpPr>
        <p:spPr>
          <a:xfrm>
            <a:off x="713099" y="2668250"/>
            <a:ext cx="4936263" cy="8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91" name="Google Shape;791;p63"/>
          <p:cNvSpPr txBox="1">
            <a:spLocks noGrp="1"/>
          </p:cNvSpPr>
          <p:nvPr>
            <p:ph type="title" idx="2"/>
          </p:nvPr>
        </p:nvSpPr>
        <p:spPr>
          <a:xfrm>
            <a:off x="4200514" y="1405504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dirty="0"/>
              <a:t>3</a:t>
            </a:r>
            <a:endParaRPr dirty="0"/>
          </a:p>
        </p:txBody>
      </p:sp>
      <p:grpSp>
        <p:nvGrpSpPr>
          <p:cNvPr id="793" name="Google Shape;793;p63"/>
          <p:cNvGrpSpPr/>
          <p:nvPr/>
        </p:nvGrpSpPr>
        <p:grpSpPr>
          <a:xfrm rot="10800000">
            <a:off x="7269612" y="540008"/>
            <a:ext cx="1093067" cy="2571731"/>
            <a:chOff x="134695" y="2421799"/>
            <a:chExt cx="1156807" cy="2721696"/>
          </a:xfrm>
        </p:grpSpPr>
        <p:sp>
          <p:nvSpPr>
            <p:cNvPr id="794" name="Google Shape;794;p63"/>
            <p:cNvSpPr/>
            <p:nvPr/>
          </p:nvSpPr>
          <p:spPr>
            <a:xfrm rot="10800000">
              <a:off x="134695" y="4564996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3"/>
            <p:cNvSpPr/>
            <p:nvPr/>
          </p:nvSpPr>
          <p:spPr>
            <a:xfrm rot="10800000">
              <a:off x="134695" y="4227530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3"/>
            <p:cNvSpPr/>
            <p:nvPr/>
          </p:nvSpPr>
          <p:spPr>
            <a:xfrm rot="10800000">
              <a:off x="134695" y="3552599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63"/>
            <p:cNvSpPr/>
            <p:nvPr/>
          </p:nvSpPr>
          <p:spPr>
            <a:xfrm rot="10800000">
              <a:off x="134695" y="321513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63"/>
            <p:cNvSpPr/>
            <p:nvPr/>
          </p:nvSpPr>
          <p:spPr>
            <a:xfrm rot="-5400000">
              <a:off x="364654" y="2421799"/>
              <a:ext cx="696900" cy="69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54852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下次開會：</a:t>
            </a:r>
            <a:r>
              <a:rPr lang="en-US" altLang="zh-TW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3/1 22:30</a:t>
            </a: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太空系窩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帶些題目來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敲定題目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8831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2"/>
          <p:cNvSpPr txBox="1">
            <a:spLocks noGrp="1"/>
          </p:cNvSpPr>
          <p:nvPr>
            <p:ph type="title"/>
          </p:nvPr>
        </p:nvSpPr>
        <p:spPr>
          <a:xfrm>
            <a:off x="1546601" y="947445"/>
            <a:ext cx="6050798" cy="32486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吃吃喝喝學技術</a:t>
            </a:r>
            <a:b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搞個酷東西出來</a:t>
            </a:r>
            <a:b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看能不能搞個獎回來</a:t>
            </a:r>
            <a:endParaRPr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417" name="Google Shape;417;p42"/>
          <p:cNvGrpSpPr/>
          <p:nvPr/>
        </p:nvGrpSpPr>
        <p:grpSpPr>
          <a:xfrm>
            <a:off x="398450" y="242969"/>
            <a:ext cx="1928362" cy="1156807"/>
            <a:chOff x="398450" y="242969"/>
            <a:chExt cx="1928362" cy="1156807"/>
          </a:xfrm>
        </p:grpSpPr>
        <p:sp>
          <p:nvSpPr>
            <p:cNvPr id="418" name="Google Shape;418;p42"/>
            <p:cNvSpPr/>
            <p:nvPr/>
          </p:nvSpPr>
          <p:spPr>
            <a:xfrm rot="-5400000">
              <a:off x="109296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2"/>
            <p:cNvSpPr/>
            <p:nvPr/>
          </p:nvSpPr>
          <p:spPr>
            <a:xfrm rot="-5400000">
              <a:off x="446762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2"/>
            <p:cNvSpPr/>
            <p:nvPr/>
          </p:nvSpPr>
          <p:spPr>
            <a:xfrm rot="-5400000">
              <a:off x="1121693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2"/>
            <p:cNvSpPr/>
            <p:nvPr/>
          </p:nvSpPr>
          <p:spPr>
            <a:xfrm rot="-5400000">
              <a:off x="1459159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42"/>
          <p:cNvSpPr/>
          <p:nvPr/>
        </p:nvSpPr>
        <p:spPr>
          <a:xfrm>
            <a:off x="2423246" y="472928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1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 </a:t>
            </a:r>
            <a:r>
              <a:rPr lang="en"/>
              <a:t>contents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title" idx="2"/>
          </p:nvPr>
        </p:nvSpPr>
        <p:spPr>
          <a:xfrm>
            <a:off x="1139750" y="1652427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98" name="Google Shape;398;p41"/>
          <p:cNvSpPr txBox="1">
            <a:spLocks noGrp="1"/>
          </p:cNvSpPr>
          <p:nvPr>
            <p:ph type="title" idx="6"/>
          </p:nvPr>
        </p:nvSpPr>
        <p:spPr>
          <a:xfrm>
            <a:off x="1139750" y="3168103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0" name="Google Shape;400;p41"/>
          <p:cNvSpPr txBox="1">
            <a:spLocks noGrp="1"/>
          </p:cNvSpPr>
          <p:nvPr>
            <p:ph type="title" idx="8"/>
          </p:nvPr>
        </p:nvSpPr>
        <p:spPr>
          <a:xfrm>
            <a:off x="4919378" y="3168145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2" name="Google Shape;402;p41"/>
          <p:cNvSpPr txBox="1">
            <a:spLocks noGrp="1"/>
          </p:cNvSpPr>
          <p:nvPr>
            <p:ph type="title" idx="4"/>
          </p:nvPr>
        </p:nvSpPr>
        <p:spPr>
          <a:xfrm>
            <a:off x="4919375" y="1652326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4" name="Google Shape;404;p41"/>
          <p:cNvSpPr txBox="1">
            <a:spLocks noGrp="1"/>
          </p:cNvSpPr>
          <p:nvPr>
            <p:ph type="subTitle" idx="9"/>
          </p:nvPr>
        </p:nvSpPr>
        <p:spPr>
          <a:xfrm>
            <a:off x="2138151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/>
              <a:t>進度回報</a:t>
            </a:r>
            <a:endParaRPr dirty="0"/>
          </a:p>
        </p:txBody>
      </p:sp>
      <p:sp>
        <p:nvSpPr>
          <p:cNvPr id="405" name="Google Shape;405;p41"/>
          <p:cNvSpPr txBox="1">
            <a:spLocks noGrp="1"/>
          </p:cNvSpPr>
          <p:nvPr>
            <p:ph type="subTitle" idx="13"/>
          </p:nvPr>
        </p:nvSpPr>
        <p:spPr>
          <a:xfrm>
            <a:off x="5917798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推進度</a:t>
            </a:r>
          </a:p>
        </p:txBody>
      </p:sp>
      <p:sp>
        <p:nvSpPr>
          <p:cNvPr id="406" name="Google Shape;406;p41"/>
          <p:cNvSpPr txBox="1">
            <a:spLocks noGrp="1"/>
          </p:cNvSpPr>
          <p:nvPr>
            <p:ph type="subTitle" idx="14"/>
          </p:nvPr>
        </p:nvSpPr>
        <p:spPr>
          <a:xfrm>
            <a:off x="2138151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</a:p>
        </p:txBody>
      </p:sp>
      <p:sp>
        <p:nvSpPr>
          <p:cNvPr id="407" name="Google Shape;407;p41"/>
          <p:cNvSpPr txBox="1">
            <a:spLocks noGrp="1"/>
          </p:cNvSpPr>
          <p:nvPr>
            <p:ph type="subTitle" idx="15"/>
          </p:nvPr>
        </p:nvSpPr>
        <p:spPr>
          <a:xfrm>
            <a:off x="5917798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endParaRPr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408" name="Google Shape;408;p41"/>
          <p:cNvGrpSpPr/>
          <p:nvPr/>
        </p:nvGrpSpPr>
        <p:grpSpPr>
          <a:xfrm flipH="1">
            <a:off x="286432" y="334717"/>
            <a:ext cx="853322" cy="1051142"/>
            <a:chOff x="713107" y="470967"/>
            <a:chExt cx="853322" cy="1051142"/>
          </a:xfrm>
        </p:grpSpPr>
        <p:sp>
          <p:nvSpPr>
            <p:cNvPr id="409" name="Google Shape;409;p41"/>
            <p:cNvSpPr/>
            <p:nvPr/>
          </p:nvSpPr>
          <p:spPr>
            <a:xfrm>
              <a:off x="1039508" y="470967"/>
              <a:ext cx="526922" cy="1051142"/>
            </a:xfrm>
            <a:custGeom>
              <a:avLst/>
              <a:gdLst/>
              <a:ahLst/>
              <a:cxnLst/>
              <a:rect l="l" t="t" r="r" b="b"/>
              <a:pathLst>
                <a:path w="7502" h="14965" extrusionOk="0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1"/>
            <p:cNvSpPr/>
            <p:nvPr/>
          </p:nvSpPr>
          <p:spPr>
            <a:xfrm>
              <a:off x="713107" y="669082"/>
              <a:ext cx="653700" cy="654918"/>
            </a:xfrm>
            <a:custGeom>
              <a:avLst/>
              <a:gdLst/>
              <a:ahLst/>
              <a:cxnLst/>
              <a:rect l="l" t="t" r="r" b="b"/>
              <a:pathLst>
                <a:path w="9307" h="9324" extrusionOk="0">
                  <a:moveTo>
                    <a:pt x="4647" y="1"/>
                  </a:moveTo>
                  <a:cubicBezTo>
                    <a:pt x="2076" y="1"/>
                    <a:pt x="1" y="2093"/>
                    <a:pt x="1" y="4664"/>
                  </a:cubicBezTo>
                  <a:cubicBezTo>
                    <a:pt x="1" y="7236"/>
                    <a:pt x="2076" y="9324"/>
                    <a:pt x="4647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副標題 2">
            <a:extLst>
              <a:ext uri="{FF2B5EF4-FFF2-40B4-BE49-F238E27FC236}">
                <a16:creationId xmlns:a16="http://schemas.microsoft.com/office/drawing/2014/main" id="{E8C54BA2-B631-4744-B2EF-75DA886BD2A4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E2E38A9F-B53A-074F-AE9B-30BC8DABA880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61339A7E-2DEB-2F42-8A4C-8A14C9E3C6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副標題 8">
            <a:extLst>
              <a:ext uri="{FF2B5EF4-FFF2-40B4-BE49-F238E27FC236}">
                <a16:creationId xmlns:a16="http://schemas.microsoft.com/office/drawing/2014/main" id="{F5CECF04-0A8A-CB4A-BB7C-D45945285A1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/>
              <a:t>進度回報</a:t>
            </a:r>
          </a:p>
        </p:txBody>
      </p:sp>
      <p:sp>
        <p:nvSpPr>
          <p:cNvPr id="428" name="Google Shape;428;p43"/>
          <p:cNvSpPr txBox="1">
            <a:spLocks noGrp="1"/>
          </p:cNvSpPr>
          <p:nvPr>
            <p:ph type="title" idx="2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本週作業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下次開會：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2/22 21:30</a:t>
            </a: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太空系窩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3/1 22:30</a:t>
            </a: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太空系窩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讀點資料推點進度 做個簡報分享一下 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給報名資料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1937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進度回報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獎項分析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大會獎：ㄚ就給好的作品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恩智浦：永續東東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意法半導體：</a:t>
            </a:r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STM32</a:t>
            </a: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英飛凌：</a:t>
            </a:r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60GHz</a:t>
            </a: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雷達、</a:t>
            </a:r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</a:t>
            </a:r>
            <a:r>
              <a:rPr lang="en-US" altLang="zh-TW" baseline="-25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感測器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友達：基於視覺技術的人機互動之創新應用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聯發科：幹話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66270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進度回報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報名資料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丟了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29382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進度回報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en-US" altLang="zh-TW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STM32</a:t>
            </a:r>
            <a:endParaRPr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buFont typeface="Wingdings" pitchFamily="2" charset="2"/>
              <a:buChar char="l"/>
            </a:pP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STM32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是由意法半導體（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STMicroelectronics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）公司開發的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32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位元嵌入式微控制器系列。這個系列包括許多不同的型號，每個型號都具有不同的功能和規格。</a:t>
            </a:r>
          </a:p>
          <a:p>
            <a:pPr marL="482600" indent="-342900">
              <a:buFont typeface="Wingdings" pitchFamily="2" charset="2"/>
              <a:buChar char="l"/>
            </a:pPr>
            <a:endParaRPr lang="zh-TW" altLang="en-US" sz="18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buFont typeface="Wingdings" pitchFamily="2" charset="2"/>
              <a:buChar char="l"/>
            </a:pP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STM32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系列微控制器廣泛應用於工業自動化、醫療設備、消費性電子產品、汽車電子、智能家居和物聯網等領域。由於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STM32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具有低功耗、高性能、豐富的外設接口和可擴展性等特點，因此成為設計人員的首選。</a:t>
            </a:r>
          </a:p>
          <a:p>
            <a:pPr marL="482600" indent="-342900">
              <a:buFont typeface="Wingdings" pitchFamily="2" charset="2"/>
              <a:buChar char="l"/>
            </a:pPr>
            <a:endParaRPr lang="zh-TW" altLang="en-US" sz="18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buFont typeface="Wingdings" pitchFamily="2" charset="2"/>
              <a:buChar char="l"/>
            </a:pP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此外，意法半導體還提供了豐富的開發工具和生態系統，例如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STM32CubeMX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和</a:t>
            </a:r>
            <a:r>
              <a:rPr lang="en-US" altLang="zh-TW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STM32CubeIDE</a:t>
            </a:r>
            <a:r>
              <a:rPr lang="zh-TW" altLang="en-US" sz="18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等軟體工具，以及各種擴展板和模塊，以便開發人員能夠更輕鬆地開發和測試他們的應用程式。</a:t>
            </a:r>
            <a:endParaRPr lang="en-US" altLang="zh-TW" sz="18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71889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進度回報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en-US" altLang="zh-TW" sz="3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STM32</a:t>
            </a:r>
            <a:endParaRPr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139700" indent="0" algn="ctr">
              <a:buNone/>
            </a:pPr>
            <a:r>
              <a:rPr lang="zh-TW" altLang="en-US" sz="72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好用好學的開發板</a:t>
            </a:r>
            <a:endParaRPr lang="en-US" altLang="zh-TW" sz="7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30254207"/>
      </p:ext>
    </p:extLst>
  </p:cSld>
  <p:clrMapOvr>
    <a:masterClrMapping/>
  </p:clrMapOvr>
</p:sld>
</file>

<file path=ppt/theme/theme1.xml><?xml version="1.0" encoding="utf-8"?>
<a:theme xmlns:a="http://schemas.openxmlformats.org/drawingml/2006/main" name="Essential Oils: Extraction Methods by Slidesgo">
  <a:themeElements>
    <a:clrScheme name="Simple Light">
      <a:dk1>
        <a:srgbClr val="1F191A"/>
      </a:dk1>
      <a:lt1>
        <a:srgbClr val="F1EAE5"/>
      </a:lt1>
      <a:dk2>
        <a:srgbClr val="6E7B59"/>
      </a:dk2>
      <a:lt2>
        <a:srgbClr val="9CA589"/>
      </a:lt2>
      <a:accent1>
        <a:srgbClr val="DCB364"/>
      </a:accent1>
      <a:accent2>
        <a:srgbClr val="C59642"/>
      </a:accent2>
      <a:accent3>
        <a:srgbClr val="ECDCCD"/>
      </a:accent3>
      <a:accent4>
        <a:srgbClr val="D3AF92"/>
      </a:accent4>
      <a:accent5>
        <a:srgbClr val="AF5C46"/>
      </a:accent5>
      <a:accent6>
        <a:srgbClr val="FFFFFF"/>
      </a:accent6>
      <a:hlink>
        <a:srgbClr val="1F191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</TotalTime>
  <Words>386</Words>
  <Application>Microsoft Macintosh PowerPoint</Application>
  <PresentationFormat>如螢幕大小 (16:9)</PresentationFormat>
  <Paragraphs>68</Paragraphs>
  <Slides>14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5" baseType="lpstr">
      <vt:lpstr>Lato</vt:lpstr>
      <vt:lpstr>Roboto Condensed Light</vt:lpstr>
      <vt:lpstr>Wingdings</vt:lpstr>
      <vt:lpstr>Arial</vt:lpstr>
      <vt:lpstr>Poppins</vt:lpstr>
      <vt:lpstr>Livvic</vt:lpstr>
      <vt:lpstr>Microsoft JhengHei</vt:lpstr>
      <vt:lpstr>Itim</vt:lpstr>
      <vt:lpstr>Anton</vt:lpstr>
      <vt:lpstr>Roboto</vt:lpstr>
      <vt:lpstr>Essential Oils: Extraction Methods by Slidesgo</vt:lpstr>
      <vt:lpstr>MakeNTU 臺大電機創客松</vt:lpstr>
      <vt:lpstr>吃吃喝喝學技術 搞個酷東西出來 看能不能搞個獎回來</vt:lpstr>
      <vt:lpstr>Table of contents</vt:lpstr>
      <vt:lpstr>進度回報</vt:lpstr>
      <vt:lpstr>本週作業</vt:lpstr>
      <vt:lpstr>進度回報-獎項分析</vt:lpstr>
      <vt:lpstr>進度回報-報名資料</vt:lpstr>
      <vt:lpstr>進度回報-STM32</vt:lpstr>
      <vt:lpstr>進度回報-STM32</vt:lpstr>
      <vt:lpstr>幾個我們可以玩的大方向</vt:lpstr>
      <vt:lpstr>推進度</vt:lpstr>
      <vt:lpstr>發散again</vt:lpstr>
      <vt:lpstr>本週作業</vt:lpstr>
      <vt:lpstr>本週作業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Rid the Rocket NASA Challenge</dc:title>
  <cp:lastModifiedBy>陳翰琨 (110607518)</cp:lastModifiedBy>
  <cp:revision>12</cp:revision>
  <dcterms:modified xsi:type="dcterms:W3CDTF">2023-02-22T14:42:50Z</dcterms:modified>
</cp:coreProperties>
</file>